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8" r:id="rId3"/>
    <p:sldId id="262" r:id="rId4"/>
    <p:sldId id="265" r:id="rId5"/>
    <p:sldId id="264" r:id="rId6"/>
    <p:sldId id="287" r:id="rId7"/>
    <p:sldId id="258" r:id="rId8"/>
    <p:sldId id="286" r:id="rId9"/>
    <p:sldId id="272" r:id="rId10"/>
    <p:sldId id="291" r:id="rId11"/>
    <p:sldId id="290" r:id="rId12"/>
    <p:sldId id="259" r:id="rId13"/>
    <p:sldId id="28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2676"/>
  </p:normalViewPr>
  <p:slideViewPr>
    <p:cSldViewPr snapToGrid="0" snapToObjects="1">
      <p:cViewPr varScale="1">
        <p:scale>
          <a:sx n="121" d="100"/>
          <a:sy n="121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6D782-0326-1842-BB32-0356B4E9E1AF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9D8C9-9F8E-BC44-8981-62E466B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7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74946-0EEC-4247-A08D-46CB7CD8E663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12F5-8161-3E47-A76E-A6F1E0B4A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1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5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7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your one stop shop</a:t>
            </a:r>
            <a:r>
              <a:rPr lang="en-US" baseline="0" dirty="0"/>
              <a:t> </a:t>
            </a:r>
          </a:p>
          <a:p>
            <a:r>
              <a:rPr lang="en-US" baseline="0" dirty="0"/>
              <a:t>You will see us on your NSE tour </a:t>
            </a:r>
            <a:r>
              <a:rPr lang="en-US" baseline="0" dirty="0">
                <a:sym typeface="Wingdings"/>
              </a:rPr>
              <a:t> </a:t>
            </a:r>
          </a:p>
          <a:p>
            <a:r>
              <a:rPr lang="en-US" baseline="0" dirty="0">
                <a:sym typeface="Wingdings"/>
              </a:rPr>
              <a:t>Appointments versus walk-ins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8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 to graduate </a:t>
            </a:r>
          </a:p>
          <a:p>
            <a:r>
              <a:rPr lang="en-US" dirty="0"/>
              <a:t>Four</a:t>
            </a:r>
            <a:r>
              <a:rPr lang="en-US" baseline="0" dirty="0"/>
              <a:t> year graduation - full schedule if that is your goal </a:t>
            </a:r>
          </a:p>
          <a:p>
            <a:r>
              <a:rPr lang="en-US" baseline="0" dirty="0"/>
              <a:t>Small majors versus large majors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36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7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49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12F5-8161-3E47-A76E-A6F1E0B4AA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559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091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4658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104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980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7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3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0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6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3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3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7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5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3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Transfer New student enrollment 2018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College of education &amp; human sciences</a:t>
            </a:r>
          </a:p>
        </p:txBody>
      </p:sp>
    </p:spTree>
    <p:extLst>
      <p:ext uri="{BB962C8B-B14F-4D97-AF65-F5344CB8AC3E}">
        <p14:creationId xmlns:p14="http://schemas.microsoft.com/office/powerpoint/2010/main" val="70053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involved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904" y="1745837"/>
            <a:ext cx="5830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ORGANIZATIONS </a:t>
            </a:r>
          </a:p>
          <a:p>
            <a:endParaRPr lang="en-US" dirty="0"/>
          </a:p>
          <a:p>
            <a:r>
              <a:rPr lang="en-US" dirty="0"/>
              <a:t>EDUCATION ABROAD – Spring Deadline Oct.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r>
              <a:rPr lang="en-US" dirty="0"/>
              <a:t>				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F9D93-1BF1-AE47-81DB-03B1AE98975C}"/>
              </a:ext>
            </a:extLst>
          </p:cNvPr>
          <p:cNvSpPr txBox="1"/>
          <p:nvPr/>
        </p:nvSpPr>
        <p:spPr>
          <a:xfrm>
            <a:off x="790903" y="2678179"/>
            <a:ext cx="7533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Italy (May)		                               Nicaragua(August)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Greece (Spring Break)                    Costa Rica (May)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China(May)	                                       Brazil (May)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Netherlands (June)                         South Africa(July)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Belize (Spring Break)                     South Korea (June-July)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Indonesia(Spring Break)               Northern Europe (May)</a:t>
            </a:r>
          </a:p>
          <a:p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Oman &amp;UAE (Spring Break)	       Zambia (May-June)</a:t>
            </a:r>
          </a:p>
        </p:txBody>
      </p:sp>
    </p:spTree>
    <p:extLst>
      <p:ext uri="{BB962C8B-B14F-4D97-AF65-F5344CB8AC3E}">
        <p14:creationId xmlns:p14="http://schemas.microsoft.com/office/powerpoint/2010/main" val="196874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58C3-78D4-3E41-97C8-2393B40C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3AB9-AA5B-8547-AE5A-A63F833CB9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lize Study Abroad 3 minutes(1).mov">
            <a:hlinkClick r:id="" action="ppaction://media"/>
            <a:extLst>
              <a:ext uri="{FF2B5EF4-FFF2-40B4-BE49-F238E27FC236}">
                <a16:creationId xmlns:a16="http://schemas.microsoft.com/office/drawing/2014/main" id="{A6DFAD0C-2E31-D842-883F-412202C305CC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72" y="43660"/>
            <a:ext cx="11603421" cy="5470727"/>
          </a:xfrm>
        </p:spPr>
      </p:pic>
    </p:spTree>
    <p:extLst>
      <p:ext uri="{BB962C8B-B14F-4D97-AF65-F5344CB8AC3E}">
        <p14:creationId xmlns:p14="http://schemas.microsoft.com/office/powerpoint/2010/main" val="1971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Our goal is your goal! </a:t>
            </a:r>
            <a:r>
              <a:rPr lang="is-IS" sz="2400" dirty="0"/>
              <a:t>we look forward to seeing you at graduation!</a:t>
            </a:r>
            <a:endParaRPr lang="en-US" sz="2400" dirty="0"/>
          </a:p>
        </p:txBody>
      </p:sp>
      <p:pic>
        <p:nvPicPr>
          <p:cNvPr id="2050" name="Picture 2" descr="ttp://ucomm.unl.edu/resources/downloads/campusphotos/140510_Commencement_8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6" b="269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College of education and human sciences advising center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located in 105 </a:t>
            </a:r>
            <a:r>
              <a:rPr lang="en-US" dirty="0" err="1">
                <a:solidFill>
                  <a:srgbClr val="C00000"/>
                </a:solidFill>
              </a:rPr>
              <a:t>henzlik</a:t>
            </a:r>
            <a:r>
              <a:rPr lang="en-US" dirty="0">
                <a:solidFill>
                  <a:srgbClr val="C00000"/>
                </a:solidFill>
              </a:rPr>
              <a:t> hall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00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F8D3-82AB-7041-AD68-CC546249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91143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Information overload? </a:t>
            </a:r>
            <a:br>
              <a:rPr lang="en-US" sz="3600" dirty="0"/>
            </a:br>
            <a:r>
              <a:rPr lang="en-US" sz="3600" dirty="0"/>
              <a:t>Where do I go to find answers after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55F83-C5FC-FE4A-93DC-A8E5631E10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0357" y="2259723"/>
            <a:ext cx="4161644" cy="13596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 the search feature of the UNL website.  All information should be posted online</a:t>
            </a:r>
          </a:p>
          <a:p>
            <a:r>
              <a:rPr lang="en-US" dirty="0"/>
              <a:t>Still can’t find it? Let your advisor know and we can help 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BEC5E-E556-D445-BBA9-0E626474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13" y="2259723"/>
            <a:ext cx="6905297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1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17" y="580697"/>
            <a:ext cx="5573087" cy="1151965"/>
          </a:xfrm>
        </p:spPr>
        <p:txBody>
          <a:bodyPr/>
          <a:lstStyle/>
          <a:p>
            <a:r>
              <a:rPr lang="en-US" dirty="0"/>
              <a:t>What's Next 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1375808" y="2200029"/>
            <a:ext cx="3310128" cy="576262"/>
          </a:xfrm>
        </p:spPr>
        <p:txBody>
          <a:bodyPr/>
          <a:lstStyle/>
          <a:p>
            <a:r>
              <a:rPr lang="en-US" dirty="0"/>
              <a:t>Meet with an advisor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6"/>
          </p:nvPr>
        </p:nvSpPr>
        <p:spPr>
          <a:xfrm>
            <a:off x="1375808" y="2809382"/>
            <a:ext cx="3310128" cy="273492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Learn about your major</a:t>
            </a:r>
          </a:p>
          <a:p>
            <a:endParaRPr lang="en-US" dirty="0"/>
          </a:p>
          <a:p>
            <a:r>
              <a:rPr lang="en-US" dirty="0"/>
              <a:t>Select appropriate classes for fall</a:t>
            </a:r>
          </a:p>
          <a:p>
            <a:r>
              <a:rPr lang="en-US" dirty="0">
                <a:solidFill>
                  <a:srgbClr val="FF0000"/>
                </a:solidFill>
              </a:rPr>
              <a:t>Reminder</a:t>
            </a:r>
            <a:r>
              <a:rPr lang="en-US" dirty="0"/>
              <a:t> to Send Final transcripts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98021" y="2200029"/>
            <a:ext cx="3310128" cy="576262"/>
          </a:xfrm>
        </p:spPr>
        <p:txBody>
          <a:bodyPr/>
          <a:lstStyle/>
          <a:p>
            <a:r>
              <a:rPr lang="en-US" dirty="0"/>
              <a:t>Register for classes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150270" y="2776291"/>
            <a:ext cx="3310128" cy="273492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Course registration </a:t>
            </a:r>
          </a:p>
          <a:p>
            <a:endParaRPr lang="en-US" dirty="0"/>
          </a:p>
          <a:p>
            <a:r>
              <a:rPr lang="en-US" dirty="0"/>
              <a:t>Return to our advising room if needed</a:t>
            </a:r>
          </a:p>
          <a:p>
            <a:endParaRPr lang="en-US" dirty="0"/>
          </a:p>
          <a:p>
            <a:r>
              <a:rPr lang="en-US" dirty="0"/>
              <a:t>Assigned advisor will check your schedule &amp; email you after NSE</a:t>
            </a:r>
          </a:p>
        </p:txBody>
      </p:sp>
    </p:spTree>
    <p:extLst>
      <p:ext uri="{BB962C8B-B14F-4D97-AF65-F5344CB8AC3E}">
        <p14:creationId xmlns:p14="http://schemas.microsoft.com/office/powerpoint/2010/main" val="49483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Advising in </a:t>
            </a:r>
            <a:r>
              <a:rPr lang="en-US" dirty="0" err="1"/>
              <a:t>cehs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Assigned a professional advisor</a:t>
            </a:r>
          </a:p>
          <a:p>
            <a:r>
              <a:rPr lang="en-US" dirty="0"/>
              <a:t>Individual advising appointments</a:t>
            </a:r>
          </a:p>
          <a:p>
            <a:r>
              <a:rPr lang="en-US" dirty="0"/>
              <a:t>Walk-in Wednesdays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Priority registration</a:t>
            </a:r>
          </a:p>
          <a:p>
            <a:r>
              <a:rPr lang="en-US" dirty="0"/>
              <a:t>Adding a new degree component </a:t>
            </a:r>
          </a:p>
          <a:p>
            <a:r>
              <a:rPr lang="en-US" dirty="0"/>
              <a:t>Struggling in classes </a:t>
            </a:r>
          </a:p>
          <a:p>
            <a:r>
              <a:rPr lang="en-US" dirty="0"/>
              <a:t>Education abroad </a:t>
            </a:r>
          </a:p>
          <a:p>
            <a:r>
              <a:rPr lang="en-US" dirty="0"/>
              <a:t>Undergraduate research</a:t>
            </a:r>
          </a:p>
        </p:txBody>
      </p:sp>
    </p:spTree>
    <p:extLst>
      <p:ext uri="{BB962C8B-B14F-4D97-AF65-F5344CB8AC3E}">
        <p14:creationId xmlns:p14="http://schemas.microsoft.com/office/powerpoint/2010/main" val="20785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class scheduling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Classes vary by credit hours</a:t>
            </a:r>
          </a:p>
          <a:p>
            <a:r>
              <a:rPr lang="en-US" dirty="0"/>
              <a:t>Classes can have multiple components </a:t>
            </a:r>
          </a:p>
          <a:p>
            <a:pPr lvl="1"/>
            <a:r>
              <a:rPr lang="en-US" dirty="0"/>
              <a:t>Lectures – labs – recitations </a:t>
            </a:r>
          </a:p>
          <a:p>
            <a:r>
              <a:rPr lang="en-US" dirty="0"/>
              <a:t>Not all classes run the full semester</a:t>
            </a:r>
          </a:p>
          <a:p>
            <a:r>
              <a:rPr lang="en-US" dirty="0"/>
              <a:t>Be Flexible</a:t>
            </a:r>
          </a:p>
          <a:p>
            <a:r>
              <a:rPr lang="en-US" dirty="0"/>
              <a:t>Choose on-line classes carefully </a:t>
            </a:r>
          </a:p>
          <a:p>
            <a:pPr lvl="1"/>
            <a:r>
              <a:rPr lang="en-US" dirty="0"/>
              <a:t>Hybrid – on campus testing – fully online </a:t>
            </a:r>
          </a:p>
          <a:p>
            <a:r>
              <a:rPr lang="en-US" dirty="0"/>
              <a:t>Classes location</a:t>
            </a:r>
          </a:p>
          <a:p>
            <a:pPr lvl="1"/>
            <a:r>
              <a:rPr lang="en-US" dirty="0"/>
              <a:t>East &amp; city campus </a:t>
            </a:r>
          </a:p>
        </p:txBody>
      </p:sp>
      <p:pic>
        <p:nvPicPr>
          <p:cNvPr id="1030" name="Picture 6" descr="https://tse3.mm.bing.net/th?id=OIP.OP_SyzYHB5Xnai3slvzIpQHaEh&amp;pid=15.1&amp;P=0&amp;w=303&amp;h=186">
            <a:extLst>
              <a:ext uri="{FF2B5EF4-FFF2-40B4-BE49-F238E27FC236}">
                <a16:creationId xmlns:a16="http://schemas.microsoft.com/office/drawing/2014/main" id="{40CFCEE5-14E1-344F-B4F2-AEB9A6380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43" y="2905891"/>
            <a:ext cx="38481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9602" y="359980"/>
            <a:ext cx="4126860" cy="764628"/>
          </a:xfrm>
        </p:spPr>
        <p:txBody>
          <a:bodyPr/>
          <a:lstStyle/>
          <a:p>
            <a:r>
              <a:rPr lang="en-US" dirty="0"/>
              <a:t>Degree components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225" y="1587062"/>
            <a:ext cx="9217613" cy="2946695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Achievement centered education (ACE)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Major requirements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Electives </a:t>
            </a:r>
          </a:p>
          <a:p>
            <a:pPr algn="l"/>
            <a:endParaRPr lang="en-US" dirty="0"/>
          </a:p>
          <a:p>
            <a:r>
              <a:rPr lang="en-US" dirty="0"/>
              <a:t>Students must earn </a:t>
            </a:r>
            <a:r>
              <a:rPr lang="en-US" dirty="0">
                <a:solidFill>
                  <a:srgbClr val="C00000"/>
                </a:solidFill>
              </a:rPr>
              <a:t>120 </a:t>
            </a:r>
            <a:r>
              <a:rPr lang="en-US" dirty="0"/>
              <a:t>credit hours to graduate from UNL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9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9F81CA-374B-C342-8E65-05CB9DD1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9" y="549165"/>
            <a:ext cx="3033744" cy="585952"/>
          </a:xfrm>
        </p:spPr>
        <p:txBody>
          <a:bodyPr>
            <a:normAutofit/>
          </a:bodyPr>
          <a:lstStyle/>
          <a:p>
            <a:r>
              <a:rPr lang="en-US" sz="2800" dirty="0"/>
              <a:t>Program 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A11ED-3A76-8449-92E7-564BD952E8C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225114" y="123568"/>
            <a:ext cx="7994821" cy="7611762"/>
          </a:xfrm>
        </p:spPr>
      </p:pic>
    </p:spTree>
    <p:extLst>
      <p:ext uri="{BB962C8B-B14F-4D97-AF65-F5344CB8AC3E}">
        <p14:creationId xmlns:p14="http://schemas.microsoft.com/office/powerpoint/2010/main" val="302504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make appointments &amp; learn more about campus services on </a:t>
            </a:r>
            <a:r>
              <a:rPr lang="en-US" dirty="0">
                <a:solidFill>
                  <a:schemeClr val="tx1"/>
                </a:solidFill>
              </a:rPr>
              <a:t>My Plan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A476DC-FE67-4947-8827-58A2681CFC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981903" y="685800"/>
            <a:ext cx="6098847" cy="434865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Assigned academic advisor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Career services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first-year experience and students in transition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3180A-B7AD-5048-BD75-612E7BE407F2}"/>
              </a:ext>
            </a:extLst>
          </p:cNvPr>
          <p:cNvSpPr txBox="1"/>
          <p:nvPr/>
        </p:nvSpPr>
        <p:spPr>
          <a:xfrm>
            <a:off x="7725105" y="199697"/>
            <a:ext cx="161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my.unl.edu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F6952-CE21-AB4B-B350-97AF114C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43" y="685800"/>
            <a:ext cx="2722219" cy="2023252"/>
          </a:xfrm>
        </p:spPr>
        <p:txBody>
          <a:bodyPr/>
          <a:lstStyle/>
          <a:p>
            <a:r>
              <a:rPr lang="en-US" dirty="0"/>
              <a:t>Canvas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05EF0D-6366-5746-B23A-8F215B85C6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867807" y="546538"/>
            <a:ext cx="7212943" cy="4487793"/>
          </a:xfrm>
        </p:spPr>
      </p:pic>
    </p:spTree>
    <p:extLst>
      <p:ext uri="{BB962C8B-B14F-4D97-AF65-F5344CB8AC3E}">
        <p14:creationId xmlns:p14="http://schemas.microsoft.com/office/powerpoint/2010/main" val="84814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University expects academic honesty from students at all times</a:t>
            </a:r>
          </a:p>
          <a:p>
            <a:r>
              <a:rPr lang="en-US" dirty="0"/>
              <a:t>Honesty and Responsibility for your own work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Writing Center </a:t>
            </a:r>
          </a:p>
          <a:p>
            <a:pPr lvl="1"/>
            <a:r>
              <a:rPr lang="en-US" dirty="0"/>
              <a:t>Chemistry Resource Center </a:t>
            </a:r>
          </a:p>
          <a:p>
            <a:pPr lvl="1"/>
            <a:r>
              <a:rPr lang="en-US" dirty="0"/>
              <a:t>Math Resource Center </a:t>
            </a:r>
          </a:p>
          <a:p>
            <a:pPr lvl="1"/>
            <a:r>
              <a:rPr lang="en-US" dirty="0"/>
              <a:t>UNL Libraries </a:t>
            </a:r>
          </a:p>
          <a:p>
            <a:endParaRPr lang="en-US" dirty="0"/>
          </a:p>
        </p:txBody>
      </p:sp>
      <p:pic>
        <p:nvPicPr>
          <p:cNvPr id="2052" name="Picture 4" descr="https://tse4.mm.bing.net/th?id=OIP.OxP2BnjaatAgkmVC5GH6wAAAAA&amp;pid=15.1&amp;P=0&amp;w=300&amp;h=300">
            <a:extLst>
              <a:ext uri="{FF2B5EF4-FFF2-40B4-BE49-F238E27FC236}">
                <a16:creationId xmlns:a16="http://schemas.microsoft.com/office/drawing/2014/main" id="{A3155A94-10BF-574E-AD75-C0ACB94679C5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2051542"/>
            <a:ext cx="3096720" cy="30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429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{5DA87909-4593-3B47-86E0-DF2CCE03CFDA}tf10001077</Template>
  <TotalTime>1562</TotalTime>
  <Words>337</Words>
  <Application>Microsoft Macintosh PowerPoint</Application>
  <PresentationFormat>Widescreen</PresentationFormat>
  <Paragraphs>96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American Typewriter</vt:lpstr>
      <vt:lpstr>Arial</vt:lpstr>
      <vt:lpstr>Calibri</vt:lpstr>
      <vt:lpstr>Impact</vt:lpstr>
      <vt:lpstr>Wingdings</vt:lpstr>
      <vt:lpstr>Main Event</vt:lpstr>
      <vt:lpstr>Transfer New student enrollment 2018</vt:lpstr>
      <vt:lpstr>What's Next ?</vt:lpstr>
      <vt:lpstr>Advising in cehs</vt:lpstr>
      <vt:lpstr>TIPS for class scheduling </vt:lpstr>
      <vt:lpstr>Degree components</vt:lpstr>
      <vt:lpstr>Program sheet</vt:lpstr>
      <vt:lpstr>make appointments &amp; learn more about campus services on My Plan</vt:lpstr>
      <vt:lpstr>Canvas</vt:lpstr>
      <vt:lpstr>Academic Integrity </vt:lpstr>
      <vt:lpstr>Getting involved</vt:lpstr>
      <vt:lpstr>PowerPoint Presentation</vt:lpstr>
      <vt:lpstr>Our goal is your goal! we look forward to seeing you at graduation!</vt:lpstr>
      <vt:lpstr>Information overload?  Where do I go to find answers after today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student enrollment 2016</dc:title>
  <dc:creator>Microsoft Office User</dc:creator>
  <cp:lastModifiedBy>Cameya Ramirez-Rousseau</cp:lastModifiedBy>
  <cp:revision>68</cp:revision>
  <cp:lastPrinted>2018-05-11T18:57:36Z</cp:lastPrinted>
  <dcterms:created xsi:type="dcterms:W3CDTF">2016-05-30T16:30:26Z</dcterms:created>
  <dcterms:modified xsi:type="dcterms:W3CDTF">2018-05-18T14:28:49Z</dcterms:modified>
</cp:coreProperties>
</file>