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2"/>
  </p:notesMasterIdLst>
  <p:sldIdLst>
    <p:sldId id="256" r:id="rId2"/>
    <p:sldId id="274" r:id="rId3"/>
    <p:sldId id="257" r:id="rId4"/>
    <p:sldId id="258" r:id="rId5"/>
    <p:sldId id="259" r:id="rId6"/>
    <p:sldId id="260" r:id="rId7"/>
    <p:sldId id="261" r:id="rId8"/>
    <p:sldId id="263" r:id="rId9"/>
    <p:sldId id="265" r:id="rId10"/>
    <p:sldId id="264" r:id="rId11"/>
    <p:sldId id="275" r:id="rId12"/>
    <p:sldId id="262" r:id="rId13"/>
    <p:sldId id="266" r:id="rId14"/>
    <p:sldId id="267" r:id="rId15"/>
    <p:sldId id="268" r:id="rId16"/>
    <p:sldId id="269" r:id="rId17"/>
    <p:sldId id="270" r:id="rId18"/>
    <p:sldId id="271" r:id="rId19"/>
    <p:sldId id="272" r:id="rId20"/>
    <p:sldId id="273" r:id="rId21"/>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52" d="100"/>
          <a:sy n="152" d="100"/>
        </p:scale>
        <p:origin x="1986" y="1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spcAft>
                <a:spcPts val="0"/>
              </a:spcAft>
              <a:defRPr/>
            </a:lvl2pPr>
            <a:lvl3pPr marL="914400" marR="0" indent="0" algn="l" rtl="0">
              <a:spcBef>
                <a:spcPts val="0"/>
              </a:spcBef>
              <a:spcAft>
                <a:spcPts val="0"/>
              </a:spcAft>
              <a:defRPr/>
            </a:lvl3pPr>
            <a:lvl4pPr marL="1371600" marR="0" indent="0" algn="l" rtl="0">
              <a:spcBef>
                <a:spcPts val="0"/>
              </a:spcBef>
              <a:spcAft>
                <a:spcPts val="0"/>
              </a:spcAft>
              <a:defRPr/>
            </a:lvl4pPr>
            <a:lvl5pPr marL="1828800" marR="0" indent="0" algn="l" rtl="0">
              <a:spcBef>
                <a:spcPts val="0"/>
              </a:spcBef>
              <a:spcAft>
                <a:spcPts val="0"/>
              </a:spcAft>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 name="Shape 3"/>
          <p:cNvSpPr txBox="1">
            <a:spLocks noGrp="1"/>
          </p:cNvSpPr>
          <p:nvPr>
            <p:ph type="dt" idx="10"/>
          </p:nvPr>
        </p:nvSpPr>
        <p:spPr>
          <a:xfrm>
            <a:off x="3886200" y="0"/>
            <a:ext cx="2971799" cy="457200"/>
          </a:xfrm>
          <a:prstGeom prst="rect">
            <a:avLst/>
          </a:prstGeom>
          <a:noFill/>
          <a:ln>
            <a:noFill/>
          </a:ln>
        </p:spPr>
        <p:txBody>
          <a:bodyPr lIns="91425" tIns="91425" rIns="91425" bIns="91425" anchor="t" anchorCtr="0"/>
          <a:lstStyle>
            <a:lvl1pPr marL="0" marR="0" indent="0" algn="r" rtl="0">
              <a:spcBef>
                <a:spcPts val="0"/>
              </a:spcBef>
              <a:spcAft>
                <a:spcPts val="0"/>
              </a:spcAft>
              <a:defRPr/>
            </a:lvl1pPr>
            <a:lvl2pPr marL="457200" marR="0" indent="0" algn="l" rtl="0">
              <a:spcBef>
                <a:spcPts val="0"/>
              </a:spcBef>
              <a:spcAft>
                <a:spcPts val="0"/>
              </a:spcAft>
              <a:defRPr/>
            </a:lvl2pPr>
            <a:lvl3pPr marL="914400" marR="0" indent="0" algn="l" rtl="0">
              <a:spcBef>
                <a:spcPts val="0"/>
              </a:spcBef>
              <a:spcAft>
                <a:spcPts val="0"/>
              </a:spcAft>
              <a:defRPr/>
            </a:lvl3pPr>
            <a:lvl4pPr marL="1371600" marR="0" indent="0" algn="l" rtl="0">
              <a:spcBef>
                <a:spcPts val="0"/>
              </a:spcBef>
              <a:spcAft>
                <a:spcPts val="0"/>
              </a:spcAft>
              <a:defRPr/>
            </a:lvl4pPr>
            <a:lvl5pPr marL="1828800" marR="0" indent="0" algn="l" rtl="0">
              <a:spcBef>
                <a:spcPts val="0"/>
              </a:spcBef>
              <a:spcAft>
                <a:spcPts val="0"/>
              </a:spcAft>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 name="Shape 4"/>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5" name="Shape 5"/>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lstStyle>
            <a:lvl1pPr marL="0" marR="0" indent="0" algn="l" rtl="0">
              <a:spcBef>
                <a:spcPts val="360"/>
              </a:spcBef>
              <a:spcAft>
                <a:spcPts val="0"/>
              </a:spcAft>
              <a:defRPr/>
            </a:lvl1pPr>
            <a:lvl2pPr marL="457200" marR="0" indent="0" algn="l" rtl="0">
              <a:spcBef>
                <a:spcPts val="360"/>
              </a:spcBef>
              <a:spcAft>
                <a:spcPts val="0"/>
              </a:spcAft>
              <a:defRPr/>
            </a:lvl2pPr>
            <a:lvl3pPr marL="914400" marR="0" indent="0" algn="l" rtl="0">
              <a:spcBef>
                <a:spcPts val="360"/>
              </a:spcBef>
              <a:spcAft>
                <a:spcPts val="0"/>
              </a:spcAft>
              <a:defRPr/>
            </a:lvl3pPr>
            <a:lvl4pPr marL="1371600" marR="0" indent="0" algn="l" rtl="0">
              <a:spcBef>
                <a:spcPts val="360"/>
              </a:spcBef>
              <a:spcAft>
                <a:spcPts val="0"/>
              </a:spcAft>
              <a:defRPr/>
            </a:lvl4pPr>
            <a:lvl5pPr marL="1828800" marR="0" indent="0" algn="l" rtl="0">
              <a:spcBef>
                <a:spcPts val="360"/>
              </a:spcBef>
              <a:spcAft>
                <a:spcPts val="0"/>
              </a:spcAft>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0" y="8686800"/>
            <a:ext cx="2971799" cy="457200"/>
          </a:xfrm>
          <a:prstGeom prst="rect">
            <a:avLst/>
          </a:prstGeom>
          <a:noFill/>
          <a:ln>
            <a:noFill/>
          </a:ln>
        </p:spPr>
        <p:txBody>
          <a:bodyPr lIns="91425" tIns="91425" rIns="91425" bIns="91425" anchor="b" anchorCtr="0"/>
          <a:lstStyle>
            <a:lvl1pPr marL="0" marR="0" indent="0" algn="l" rtl="0">
              <a:spcBef>
                <a:spcPts val="0"/>
              </a:spcBef>
              <a:spcAft>
                <a:spcPts val="0"/>
              </a:spcAft>
              <a:defRPr/>
            </a:lvl1pPr>
            <a:lvl2pPr marL="457200" marR="0" indent="0" algn="l" rtl="0">
              <a:spcBef>
                <a:spcPts val="0"/>
              </a:spcBef>
              <a:spcAft>
                <a:spcPts val="0"/>
              </a:spcAft>
              <a:defRPr/>
            </a:lvl2pPr>
            <a:lvl3pPr marL="914400" marR="0" indent="0" algn="l" rtl="0">
              <a:spcBef>
                <a:spcPts val="0"/>
              </a:spcBef>
              <a:spcAft>
                <a:spcPts val="0"/>
              </a:spcAft>
              <a:defRPr/>
            </a:lvl3pPr>
            <a:lvl4pPr marL="1371600" marR="0" indent="0" algn="l" rtl="0">
              <a:spcBef>
                <a:spcPts val="0"/>
              </a:spcBef>
              <a:spcAft>
                <a:spcPts val="0"/>
              </a:spcAft>
              <a:defRPr/>
            </a:lvl4pPr>
            <a:lvl5pPr marL="1828800" marR="0" indent="0" algn="l" rtl="0">
              <a:spcBef>
                <a:spcPts val="0"/>
              </a:spcBef>
              <a:spcAft>
                <a:spcPts val="0"/>
              </a:spcAft>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 name="Shape 7"/>
          <p:cNvSpPr txBox="1">
            <a:spLocks noGrp="1"/>
          </p:cNvSpPr>
          <p:nvPr>
            <p:ph type="sldNum" idx="12"/>
          </p:nvPr>
        </p:nvSpPr>
        <p:spPr>
          <a:xfrm>
            <a:off x="3886200" y="8686800"/>
            <a:ext cx="2971799" cy="457200"/>
          </a:xfrm>
          <a:prstGeom prst="rect">
            <a:avLst/>
          </a:prstGeom>
          <a:noFill/>
          <a:ln>
            <a:noFill/>
          </a:ln>
        </p:spPr>
        <p:txBody>
          <a:bodyPr lIns="91425" tIns="45700" rIns="91425" bIns="45700" anchor="b" anchorCtr="0">
            <a:noAutofit/>
          </a:bodyPr>
          <a:lstStyle>
            <a:lvl1pPr marL="0" marR="0" indent="0" algn="r" rtl="0">
              <a:spcBef>
                <a:spcPts val="0"/>
              </a:spcBef>
              <a:spcAft>
                <a:spcPts val="0"/>
              </a:spcAft>
              <a:buNone/>
              <a:defRPr sz="1200" b="0" i="0" u="none" strike="noStrike" cap="none" baseline="0">
                <a:solidFill>
                  <a:schemeClr val="dk1"/>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extLst>
      <p:ext uri="{BB962C8B-B14F-4D97-AF65-F5344CB8AC3E}">
        <p14:creationId xmlns:p14="http://schemas.microsoft.com/office/powerpoint/2010/main" val="939651288"/>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txBox="1">
            <a:spLocks noGrp="1"/>
          </p:cNvSpPr>
          <p:nvPr>
            <p:ph type="sldNum" idx="12"/>
          </p:nvPr>
        </p:nvSpPr>
        <p:spPr>
          <a:xfrm>
            <a:off x="3886200" y="8686800"/>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Arial"/>
                <a:ea typeface="Arial"/>
                <a:cs typeface="Arial"/>
                <a:sym typeface="Arial"/>
              </a:rPr>
              <a:pPr marL="0" marR="0" lvl="0" indent="0" algn="r" rtl="0">
                <a:spcBef>
                  <a:spcPts val="0"/>
                </a:spcBef>
                <a:spcAft>
                  <a:spcPts val="0"/>
                </a:spcAft>
                <a:buSzPct val="25000"/>
                <a:buNone/>
              </a:pPr>
              <a:t>1</a:t>
            </a:fld>
            <a:endParaRPr lang="en-US" sz="1200" b="0" i="0" u="none" strike="noStrike" cap="none" baseline="0">
              <a:solidFill>
                <a:schemeClr val="dk1"/>
              </a:solidFill>
              <a:latin typeface="Arial"/>
              <a:ea typeface="Arial"/>
              <a:cs typeface="Arial"/>
              <a:sym typeface="Arial"/>
            </a:endParaRPr>
          </a:p>
        </p:txBody>
      </p:sp>
      <p:sp>
        <p:nvSpPr>
          <p:cNvPr id="61" name="Shape 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2" name="Shape 62"/>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2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960887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a:spcBef>
                <a:spcPts val="0"/>
              </a:spcBef>
              <a:buNone/>
            </a:pPr>
            <a:endParaRPr/>
          </a:p>
        </p:txBody>
      </p:sp>
      <p:sp>
        <p:nvSpPr>
          <p:cNvPr id="134" name="Shape 1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037205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a:spcBef>
                <a:spcPts val="0"/>
              </a:spcBef>
              <a:buNone/>
            </a:pPr>
            <a:endParaRPr/>
          </a:p>
        </p:txBody>
      </p:sp>
      <p:sp>
        <p:nvSpPr>
          <p:cNvPr id="168" name="Shape 1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32752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a:spcBef>
                <a:spcPts val="0"/>
              </a:spcBef>
              <a:buNone/>
            </a:pPr>
            <a:endParaRPr/>
          </a:p>
        </p:txBody>
      </p:sp>
      <p:sp>
        <p:nvSpPr>
          <p:cNvPr id="177" name="Shape 1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571643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a:spcBef>
                <a:spcPts val="0"/>
              </a:spcBef>
              <a:buNone/>
            </a:pPr>
            <a:endParaRPr/>
          </a:p>
        </p:txBody>
      </p:sp>
      <p:sp>
        <p:nvSpPr>
          <p:cNvPr id="187" name="Shape 1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733737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a:spcBef>
                <a:spcPts val="0"/>
              </a:spcBef>
              <a:buNone/>
            </a:pPr>
            <a:endParaRPr/>
          </a:p>
        </p:txBody>
      </p:sp>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29917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a:spcBef>
                <a:spcPts val="0"/>
              </a:spcBef>
              <a:buNone/>
            </a:pPr>
            <a:endParaRPr/>
          </a:p>
        </p:txBody>
      </p:sp>
      <p:sp>
        <p:nvSpPr>
          <p:cNvPr id="205" name="Shape 2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68253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13" name="Shape 213"/>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a:spcBef>
                <a:spcPts val="0"/>
              </a:spcBef>
              <a:buNone/>
            </a:pPr>
            <a:endParaRPr/>
          </a:p>
        </p:txBody>
      </p:sp>
      <p:sp>
        <p:nvSpPr>
          <p:cNvPr id="214" name="Shape 214"/>
          <p:cNvSpPr txBox="1">
            <a:spLocks noGrp="1"/>
          </p:cNvSpPr>
          <p:nvPr>
            <p:ph type="sldNum" idx="12"/>
          </p:nvPr>
        </p:nvSpPr>
        <p:spPr>
          <a:xfrm>
            <a:off x="3886200" y="8686800"/>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18</a:t>
            </a:fld>
            <a:endParaRPr lang="en-US"/>
          </a:p>
        </p:txBody>
      </p:sp>
    </p:spTree>
    <p:extLst>
      <p:ext uri="{BB962C8B-B14F-4D97-AF65-F5344CB8AC3E}">
        <p14:creationId xmlns:p14="http://schemas.microsoft.com/office/powerpoint/2010/main" val="3495437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txBox="1">
            <a:spLocks noGrp="1"/>
          </p:cNvSpPr>
          <p:nvPr>
            <p:ph type="sldNum" idx="12"/>
          </p:nvPr>
        </p:nvSpPr>
        <p:spPr>
          <a:xfrm>
            <a:off x="3886200" y="8686800"/>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Arial"/>
                <a:ea typeface="Arial"/>
                <a:cs typeface="Arial"/>
                <a:sym typeface="Arial"/>
              </a:rPr>
              <a:pPr marL="0" marR="0" lvl="0" indent="0" algn="r" rtl="0">
                <a:spcBef>
                  <a:spcPts val="0"/>
                </a:spcBef>
                <a:spcAft>
                  <a:spcPts val="0"/>
                </a:spcAft>
                <a:buSzPct val="25000"/>
                <a:buNone/>
              </a:pPr>
              <a:t>19</a:t>
            </a:fld>
            <a:endParaRPr lang="en-US" sz="1200" b="0" i="0" u="none" strike="noStrike" cap="none" baseline="0">
              <a:solidFill>
                <a:schemeClr val="dk1"/>
              </a:solidFill>
              <a:latin typeface="Arial"/>
              <a:ea typeface="Arial"/>
              <a:cs typeface="Arial"/>
              <a:sym typeface="Arial"/>
            </a:endParaRPr>
          </a:p>
        </p:txBody>
      </p:sp>
      <p:sp>
        <p:nvSpPr>
          <p:cNvPr id="223" name="Shape 2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24" name="Shape 224"/>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2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3781141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38" name="Shape 238"/>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a:spcBef>
                <a:spcPts val="0"/>
              </a:spcBef>
              <a:buNone/>
            </a:pPr>
            <a:endParaRPr/>
          </a:p>
        </p:txBody>
      </p:sp>
      <p:sp>
        <p:nvSpPr>
          <p:cNvPr id="239" name="Shape 239"/>
          <p:cNvSpPr txBox="1">
            <a:spLocks noGrp="1"/>
          </p:cNvSpPr>
          <p:nvPr>
            <p:ph type="sldNum" idx="12"/>
          </p:nvPr>
        </p:nvSpPr>
        <p:spPr>
          <a:xfrm>
            <a:off x="3886200" y="8686800"/>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20</a:t>
            </a:fld>
            <a:endParaRPr lang="en-US"/>
          </a:p>
        </p:txBody>
      </p:sp>
    </p:spTree>
    <p:extLst>
      <p:ext uri="{BB962C8B-B14F-4D97-AF65-F5344CB8AC3E}">
        <p14:creationId xmlns:p14="http://schemas.microsoft.com/office/powerpoint/2010/main" val="1291303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txBox="1">
            <a:spLocks noGrp="1"/>
          </p:cNvSpPr>
          <p:nvPr>
            <p:ph type="sldNum" idx="12"/>
          </p:nvPr>
        </p:nvSpPr>
        <p:spPr>
          <a:xfrm>
            <a:off x="3886200" y="8686800"/>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Arial"/>
                <a:ea typeface="Arial"/>
                <a:cs typeface="Arial"/>
                <a:sym typeface="Arial"/>
              </a:rPr>
              <a:pPr marL="0" marR="0" lvl="0" indent="0" algn="r" rtl="0">
                <a:spcBef>
                  <a:spcPts val="0"/>
                </a:spcBef>
                <a:spcAft>
                  <a:spcPts val="0"/>
                </a:spcAft>
                <a:buSzPct val="25000"/>
                <a:buNone/>
              </a:pPr>
              <a:t>3</a:t>
            </a:fld>
            <a:endParaRPr lang="en-US" sz="1200" b="0" i="0" u="none" strike="noStrike" cap="none" baseline="0">
              <a:solidFill>
                <a:schemeClr val="dk1"/>
              </a:solidFill>
              <a:latin typeface="Arial"/>
              <a:ea typeface="Arial"/>
              <a:cs typeface="Arial"/>
              <a:sym typeface="Arial"/>
            </a:endParaRPr>
          </a:p>
        </p:txBody>
      </p:sp>
      <p:sp>
        <p:nvSpPr>
          <p:cNvPr id="71" name="Shape 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2" name="Shape 72"/>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spcBef>
                <a:spcPts val="360"/>
              </a:spcBef>
              <a:spcAft>
                <a:spcPts val="0"/>
              </a:spcAft>
              <a:buSzPct val="25000"/>
              <a:buNone/>
            </a:pPr>
            <a:r>
              <a:rPr lang="en-US" sz="1200" b="0" i="0" u="none" strike="noStrike" cap="none" baseline="0">
                <a:solidFill>
                  <a:schemeClr val="dk1"/>
                </a:solidFill>
                <a:latin typeface="Arial"/>
                <a:ea typeface="Arial"/>
                <a:cs typeface="Arial"/>
                <a:sym typeface="Arial"/>
              </a:rPr>
              <a:t>-growing school; expanding as the oldest cohort gets older</a:t>
            </a:r>
          </a:p>
          <a:p>
            <a:pPr marL="0" marR="0" lvl="0" indent="0" algn="l" rtl="0">
              <a:spcBef>
                <a:spcPts val="360"/>
              </a:spcBef>
              <a:spcAft>
                <a:spcPts val="0"/>
              </a:spcAft>
              <a:buSzPct val="25000"/>
              <a:buNone/>
            </a:pPr>
            <a:r>
              <a:rPr lang="en-US" sz="1200" b="0" i="0" u="none" strike="noStrike" cap="none" baseline="0">
                <a:solidFill>
                  <a:schemeClr val="dk1"/>
                </a:solidFill>
                <a:latin typeface="Arial"/>
                <a:ea typeface="Arial"/>
                <a:cs typeface="Arial"/>
                <a:sym typeface="Arial"/>
              </a:rPr>
              <a:t>-ranking of classes</a:t>
            </a:r>
          </a:p>
          <a:p>
            <a:pPr marL="0" marR="0" lvl="0" indent="0" algn="l" rtl="0">
              <a:spcBef>
                <a:spcPts val="360"/>
              </a:spcBef>
              <a:spcAft>
                <a:spcPts val="0"/>
              </a:spcAft>
              <a:buSzPct val="25000"/>
              <a:buNone/>
            </a:pPr>
            <a:r>
              <a:rPr lang="en-US" sz="1200" b="0" i="0" u="none" strike="noStrike" cap="none" baseline="0">
                <a:solidFill>
                  <a:schemeClr val="dk1"/>
                </a:solidFill>
                <a:latin typeface="Arial"/>
                <a:ea typeface="Arial"/>
                <a:cs typeface="Arial"/>
                <a:sym typeface="Arial"/>
              </a:rPr>
              <a:t>-fifth grade they start receiving instruction from specialized teachers</a:t>
            </a:r>
          </a:p>
          <a:p>
            <a:pPr marL="0" marR="0" lvl="0" indent="0" algn="l" rtl="0">
              <a:spcBef>
                <a:spcPts val="360"/>
              </a:spcBef>
              <a:spcAft>
                <a:spcPts val="0"/>
              </a:spcAft>
              <a:buSzPct val="25000"/>
              <a:buNone/>
            </a:pPr>
            <a:r>
              <a:rPr lang="en-US" sz="1200" b="0" i="0" u="none" strike="noStrike" cap="none" baseline="0">
                <a:solidFill>
                  <a:schemeClr val="dk1"/>
                </a:solidFill>
                <a:latin typeface="Arial"/>
                <a:ea typeface="Arial"/>
                <a:cs typeface="Arial"/>
                <a:sym typeface="Arial"/>
              </a:rPr>
              <a:t>-all homeroom teachers female except for 1</a:t>
            </a:r>
          </a:p>
          <a:p>
            <a:pPr marL="0" marR="0" lvl="0" indent="0" algn="l" rtl="0">
              <a:spcBef>
                <a:spcPts val="360"/>
              </a:spcBef>
              <a:spcAft>
                <a:spcPts val="0"/>
              </a:spcAft>
              <a:buSzPct val="25000"/>
              <a:buNone/>
            </a:pPr>
            <a:r>
              <a:rPr lang="en-US" sz="1200" b="0" i="0" u="none" strike="noStrike" cap="none" baseline="0">
                <a:solidFill>
                  <a:schemeClr val="dk1"/>
                </a:solidFill>
                <a:latin typeface="Arial"/>
                <a:ea typeface="Arial"/>
                <a:cs typeface="Arial"/>
                <a:sym typeface="Arial"/>
              </a:rPr>
              <a:t>-30 students out of 2-3,000 applicants a year</a:t>
            </a:r>
          </a:p>
          <a:p>
            <a:pPr marL="0" marR="0" lvl="0" indent="0" algn="l" rtl="0">
              <a:spcBef>
                <a:spcPts val="360"/>
              </a:spcBef>
              <a:spcAft>
                <a:spcPts val="0"/>
              </a:spcAft>
              <a:buSzPct val="25000"/>
              <a:buNone/>
            </a:pPr>
            <a:r>
              <a:rPr lang="en-US" sz="1200" b="0" i="0" u="none" strike="noStrike" cap="none" baseline="0">
                <a:solidFill>
                  <a:schemeClr val="dk1"/>
                </a:solidFill>
                <a:latin typeface="Arial"/>
                <a:ea typeface="Arial"/>
                <a:cs typeface="Arial"/>
                <a:sym typeface="Arial"/>
              </a:rPr>
              <a:t>-home visits by GRF to decide who gets in</a:t>
            </a:r>
          </a:p>
          <a:p>
            <a:pPr marL="0" marR="0" lvl="0" indent="0" algn="l" rtl="0">
              <a:spcBef>
                <a:spcPts val="360"/>
              </a:spcBef>
              <a:spcAft>
                <a:spcPts val="0"/>
              </a:spcAft>
              <a:buSzPct val="25000"/>
              <a:buNone/>
            </a:pPr>
            <a:r>
              <a:rPr lang="en-US" sz="1200" b="0" i="0" u="none" strike="noStrike" cap="none" baseline="0">
                <a:solidFill>
                  <a:schemeClr val="dk1"/>
                </a:solidFill>
                <a:latin typeface="Arial"/>
                <a:ea typeface="Arial"/>
                <a:cs typeface="Arial"/>
                <a:sym typeface="Arial"/>
              </a:rPr>
              <a:t>-4 categories: (1) one or both parents a disability or chronic illness which subsumes a large portion of the family income, (2) slum girl child, (3) slum boy child, (4) intact but “socially backward”—poor.  Only are able to accept students from the first three categories.</a:t>
            </a:r>
          </a:p>
        </p:txBody>
      </p:sp>
    </p:spTree>
    <p:extLst>
      <p:ext uri="{BB962C8B-B14F-4D97-AF65-F5344CB8AC3E}">
        <p14:creationId xmlns:p14="http://schemas.microsoft.com/office/powerpoint/2010/main" val="1078361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81" name="Shape 81"/>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200" b="0" i="0" u="none" strike="noStrike" cap="none" baseline="0">
              <a:solidFill>
                <a:schemeClr val="dk1"/>
              </a:solidFill>
              <a:latin typeface="Arial"/>
              <a:ea typeface="Arial"/>
              <a:cs typeface="Arial"/>
              <a:sym typeface="Arial"/>
            </a:endParaRPr>
          </a:p>
        </p:txBody>
      </p:sp>
      <p:sp>
        <p:nvSpPr>
          <p:cNvPr id="82" name="Shape 82"/>
          <p:cNvSpPr txBox="1">
            <a:spLocks noGrp="1"/>
          </p:cNvSpPr>
          <p:nvPr>
            <p:ph type="sldNum" idx="12"/>
          </p:nvPr>
        </p:nvSpPr>
        <p:spPr>
          <a:xfrm>
            <a:off x="3886200" y="8686800"/>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Arial"/>
                <a:ea typeface="Arial"/>
                <a:cs typeface="Arial"/>
                <a:sym typeface="Arial"/>
              </a:rPr>
              <a:pPr marL="0" marR="0" lvl="0" indent="0" algn="r" rtl="0">
                <a:spcBef>
                  <a:spcPts val="0"/>
                </a:spcBef>
                <a:spcAft>
                  <a:spcPts val="0"/>
                </a:spcAft>
                <a:buSzPct val="25000"/>
                <a:buNone/>
              </a:pPr>
              <a:t>4</a:t>
            </a:fld>
            <a:endParaRPr lang="en-US" sz="12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1246479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96" name="Shape 96"/>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200" b="0" i="0" u="none" strike="noStrike" cap="none" baseline="0">
              <a:solidFill>
                <a:schemeClr val="dk1"/>
              </a:solidFill>
              <a:latin typeface="Arial"/>
              <a:ea typeface="Arial"/>
              <a:cs typeface="Arial"/>
              <a:sym typeface="Arial"/>
            </a:endParaRPr>
          </a:p>
        </p:txBody>
      </p:sp>
      <p:sp>
        <p:nvSpPr>
          <p:cNvPr id="97" name="Shape 97"/>
          <p:cNvSpPr txBox="1">
            <a:spLocks noGrp="1"/>
          </p:cNvSpPr>
          <p:nvPr>
            <p:ph type="sldNum" idx="12"/>
          </p:nvPr>
        </p:nvSpPr>
        <p:spPr>
          <a:xfrm>
            <a:off x="3886200" y="8686800"/>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Arial"/>
                <a:ea typeface="Arial"/>
                <a:cs typeface="Arial"/>
                <a:sym typeface="Arial"/>
              </a:rPr>
              <a:pPr marL="0" marR="0" lvl="0" indent="0" algn="r" rtl="0">
                <a:spcBef>
                  <a:spcPts val="0"/>
                </a:spcBef>
                <a:spcAft>
                  <a:spcPts val="0"/>
                </a:spcAft>
                <a:buSzPct val="25000"/>
                <a:buNone/>
              </a:pPr>
              <a:t>5</a:t>
            </a:fld>
            <a:endParaRPr lang="en-US" sz="12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1133946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a:spcBef>
                <a:spcPts val="0"/>
              </a:spcBef>
              <a:buNone/>
            </a:pPr>
            <a:endParaRPr/>
          </a:p>
        </p:txBody>
      </p:sp>
      <p:sp>
        <p:nvSpPr>
          <p:cNvPr id="106" name="Shape 1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510182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a:spcBef>
                <a:spcPts val="0"/>
              </a:spcBef>
              <a:buNone/>
            </a:pPr>
            <a:endParaRPr/>
          </a:p>
        </p:txBody>
      </p:sp>
      <p:sp>
        <p:nvSpPr>
          <p:cNvPr id="119" name="Shape 1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488482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a:spcBef>
                <a:spcPts val="0"/>
              </a:spcBef>
              <a:buNone/>
            </a:pPr>
            <a:endParaRPr/>
          </a:p>
        </p:txBody>
      </p:sp>
      <p:sp>
        <p:nvSpPr>
          <p:cNvPr id="144" name="Shape 1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69331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a:spcBef>
                <a:spcPts val="0"/>
              </a:spcBef>
              <a:buNone/>
            </a:pPr>
            <a:endParaRPr/>
          </a:p>
        </p:txBody>
      </p:sp>
      <p:sp>
        <p:nvSpPr>
          <p:cNvPr id="159" name="Shape 1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030680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a:spcBef>
                <a:spcPts val="0"/>
              </a:spcBef>
              <a:buNone/>
            </a:pPr>
            <a:endParaRPr/>
          </a:p>
        </p:txBody>
      </p:sp>
      <p:sp>
        <p:nvSpPr>
          <p:cNvPr id="150" name="Shape 1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4250187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2"/>
        <p:cNvGrpSpPr/>
        <p:nvPr/>
      </p:nvGrpSpPr>
      <p:grpSpPr>
        <a:xfrm>
          <a:off x="0" y="0"/>
          <a:ext cx="0" cy="0"/>
          <a:chOff x="0" y="0"/>
          <a:chExt cx="0" cy="0"/>
        </a:xfrm>
      </p:grpSpPr>
      <p:pic>
        <p:nvPicPr>
          <p:cNvPr id="13" name="Shape 13"/>
          <p:cNvPicPr preferRelativeResize="0"/>
          <p:nvPr/>
        </p:nvPicPr>
        <p:blipFill rotWithShape="1">
          <a:blip r:embed="rId2">
            <a:alphaModFix/>
          </a:blip>
          <a:srcRect/>
          <a:stretch/>
        </p:blipFill>
        <p:spPr>
          <a:xfrm>
            <a:off x="0" y="0"/>
            <a:ext cx="9145588" cy="6859587"/>
          </a:xfrm>
          <a:prstGeom prst="rect">
            <a:avLst/>
          </a:prstGeom>
          <a:noFill/>
          <a:ln>
            <a:noFill/>
          </a:ln>
        </p:spPr>
      </p:pic>
      <p:sp>
        <p:nvSpPr>
          <p:cNvPr id="14" name="Shape 14"/>
          <p:cNvSpPr txBox="1">
            <a:spLocks noGrp="1"/>
          </p:cNvSpPr>
          <p:nvPr>
            <p:ph type="ctrTitle"/>
          </p:nvPr>
        </p:nvSpPr>
        <p:spPr>
          <a:xfrm>
            <a:off x="685800" y="3352800"/>
            <a:ext cx="7772400" cy="1143000"/>
          </a:xfrm>
          <a:prstGeom prst="rect">
            <a:avLst/>
          </a:prstGeom>
          <a:noFill/>
          <a:ln>
            <a:noFill/>
          </a:ln>
        </p:spPr>
        <p:txBody>
          <a:bodyPr lIns="91425" tIns="91425" rIns="91425" bIns="91425" anchor="t" anchorCtr="0"/>
          <a:lstStyle>
            <a:lvl1pPr marL="0" marR="0" indent="0" algn="ctr" rtl="0">
              <a:spcBef>
                <a:spcPts val="0"/>
              </a:spcBef>
              <a:spcAft>
                <a:spcPts val="0"/>
              </a:spcAft>
              <a:defRPr/>
            </a:lvl1pPr>
            <a:lvl2pPr marL="0" marR="0" indent="0" algn="l" rtl="0">
              <a:spcBef>
                <a:spcPts val="0"/>
              </a:spcBef>
              <a:spcAft>
                <a:spcPts val="0"/>
              </a:spcAft>
              <a:defRPr/>
            </a:lvl2pPr>
            <a:lvl3pPr marL="0" marR="0" indent="0" algn="l" rtl="0">
              <a:spcBef>
                <a:spcPts val="0"/>
              </a:spcBef>
              <a:spcAft>
                <a:spcPts val="0"/>
              </a:spcAft>
              <a:defRPr/>
            </a:lvl3pPr>
            <a:lvl4pPr marL="0" marR="0" indent="0" algn="l" rtl="0">
              <a:spcBef>
                <a:spcPts val="0"/>
              </a:spcBef>
              <a:spcAft>
                <a:spcPts val="0"/>
              </a:spcAft>
              <a:defRPr/>
            </a:lvl4pPr>
            <a:lvl5pPr marL="0" marR="0" indent="0" algn="l" rtl="0">
              <a:spcBef>
                <a:spcPts val="0"/>
              </a:spcBef>
              <a:spcAft>
                <a:spcPts val="0"/>
              </a:spcAft>
              <a:defRPr/>
            </a:lvl5pPr>
            <a:lvl6pPr marL="457200" marR="0" indent="0" algn="l" rtl="0">
              <a:spcBef>
                <a:spcPts val="0"/>
              </a:spcBef>
              <a:spcAft>
                <a:spcPts val="0"/>
              </a:spcAft>
              <a:defRPr/>
            </a:lvl6pPr>
            <a:lvl7pPr marL="914400" marR="0" indent="0" algn="l" rtl="0">
              <a:spcBef>
                <a:spcPts val="0"/>
              </a:spcBef>
              <a:spcAft>
                <a:spcPts val="0"/>
              </a:spcAft>
              <a:defRPr/>
            </a:lvl7pPr>
            <a:lvl8pPr marL="1371600" marR="0" indent="0" algn="l" rtl="0">
              <a:spcBef>
                <a:spcPts val="0"/>
              </a:spcBef>
              <a:spcAft>
                <a:spcPts val="0"/>
              </a:spcAft>
              <a:defRPr/>
            </a:lvl8pPr>
            <a:lvl9pPr marL="1828800" marR="0" indent="0" algn="l" rtl="0">
              <a:spcBef>
                <a:spcPts val="0"/>
              </a:spcBef>
              <a:spcAft>
                <a:spcPts val="0"/>
              </a:spcAft>
              <a:defRPr/>
            </a:lvl9pPr>
          </a:lstStyle>
          <a:p>
            <a:endParaRPr/>
          </a:p>
        </p:txBody>
      </p:sp>
      <p:sp>
        <p:nvSpPr>
          <p:cNvPr id="15" name="Shape 15"/>
          <p:cNvSpPr txBox="1">
            <a:spLocks noGrp="1"/>
          </p:cNvSpPr>
          <p:nvPr>
            <p:ph type="subTitle" idx="1"/>
          </p:nvPr>
        </p:nvSpPr>
        <p:spPr>
          <a:xfrm>
            <a:off x="1371600" y="3962400"/>
            <a:ext cx="6400799" cy="1219199"/>
          </a:xfrm>
          <a:prstGeom prst="rect">
            <a:avLst/>
          </a:prstGeom>
          <a:noFill/>
          <a:ln>
            <a:noFill/>
          </a:ln>
        </p:spPr>
        <p:txBody>
          <a:bodyPr lIns="91425" tIns="91425" rIns="91425" bIns="91425" anchor="t" anchorCtr="0"/>
          <a:lstStyle>
            <a:lvl1pPr marL="0" marR="0" indent="0" algn="ctr" rtl="0">
              <a:spcBef>
                <a:spcPts val="520"/>
              </a:spcBef>
              <a:spcAft>
                <a:spcPts val="0"/>
              </a:spcAft>
              <a:buClr>
                <a:schemeClr val="lt1"/>
              </a:buClr>
              <a:buFont typeface="Arial"/>
              <a:buNone/>
              <a:defRPr/>
            </a:lvl1pPr>
            <a:lvl2pPr marL="742950" marR="0" indent="-120650" algn="l" rtl="0">
              <a:spcBef>
                <a:spcPts val="520"/>
              </a:spcBef>
              <a:spcAft>
                <a:spcPts val="0"/>
              </a:spcAft>
              <a:buClr>
                <a:schemeClr val="dk1"/>
              </a:buClr>
              <a:buFont typeface="Arial"/>
              <a:buChar char="–"/>
              <a:defRPr/>
            </a:lvl2pPr>
            <a:lvl3pPr marL="1143000" marR="0" indent="-88900" algn="l" rtl="0">
              <a:spcBef>
                <a:spcPts val="440"/>
              </a:spcBef>
              <a:spcAft>
                <a:spcPts val="0"/>
              </a:spcAft>
              <a:buClr>
                <a:schemeClr val="dk1"/>
              </a:buClr>
              <a:buFont typeface="Arial"/>
              <a:buChar char="•"/>
              <a:defRPr/>
            </a:lvl3pPr>
            <a:lvl4pPr marL="1600200" marR="0" indent="-101600" algn="l" rtl="0">
              <a:spcBef>
                <a:spcPts val="400"/>
              </a:spcBef>
              <a:spcAft>
                <a:spcPts val="0"/>
              </a:spcAft>
              <a:buClr>
                <a:schemeClr val="dk1"/>
              </a:buClr>
              <a:buFont typeface="Arial"/>
              <a:buChar char="–"/>
              <a:defRPr/>
            </a:lvl4pPr>
            <a:lvl5pPr marL="2057400" marR="0" indent="-101600" algn="l" rtl="0">
              <a:spcBef>
                <a:spcPts val="400"/>
              </a:spcBef>
              <a:spcAft>
                <a:spcPts val="0"/>
              </a:spcAft>
              <a:buClr>
                <a:schemeClr val="dk1"/>
              </a:buClr>
              <a:buFont typeface="Arial"/>
              <a:buChar char="»"/>
              <a:defRPr/>
            </a:lvl5pPr>
            <a:lvl6pPr marL="2514600" marR="0" indent="-101600" algn="l" rtl="0">
              <a:spcBef>
                <a:spcPts val="400"/>
              </a:spcBef>
              <a:spcAft>
                <a:spcPts val="0"/>
              </a:spcAft>
              <a:buClr>
                <a:schemeClr val="dk1"/>
              </a:buClr>
              <a:buFont typeface="Arial"/>
              <a:buChar char="»"/>
              <a:defRPr/>
            </a:lvl6pPr>
            <a:lvl7pPr marL="2971800" marR="0" indent="-101600" algn="l" rtl="0">
              <a:spcBef>
                <a:spcPts val="400"/>
              </a:spcBef>
              <a:spcAft>
                <a:spcPts val="0"/>
              </a:spcAft>
              <a:buClr>
                <a:schemeClr val="dk1"/>
              </a:buClr>
              <a:buFont typeface="Arial"/>
              <a:buChar char="»"/>
              <a:defRPr/>
            </a:lvl7pPr>
            <a:lvl8pPr marL="3429000" marR="0" indent="-101600" algn="l" rtl="0">
              <a:spcBef>
                <a:spcPts val="400"/>
              </a:spcBef>
              <a:spcAft>
                <a:spcPts val="0"/>
              </a:spcAft>
              <a:buClr>
                <a:schemeClr val="dk1"/>
              </a:buClr>
              <a:buFont typeface="Arial"/>
              <a:buChar char="»"/>
              <a:defRPr/>
            </a:lvl8pPr>
            <a:lvl9pPr marL="3886200" marR="0" indent="-101600" algn="l" rtl="0">
              <a:spcBef>
                <a:spcPts val="400"/>
              </a:spcBef>
              <a:spcAft>
                <a:spcPts val="0"/>
              </a:spcAft>
              <a:buClr>
                <a:schemeClr val="dk1"/>
              </a:buClr>
              <a:buFont typeface="Arial"/>
              <a:buChar char="»"/>
              <a:defRPr/>
            </a:lvl9pPr>
          </a:lstStyle>
          <a:p>
            <a:endParaRPr/>
          </a:p>
        </p:txBody>
      </p:sp>
      <p:cxnSp>
        <p:nvCxnSpPr>
          <p:cNvPr id="16" name="Shape 16"/>
          <p:cNvCxnSpPr/>
          <p:nvPr/>
        </p:nvCxnSpPr>
        <p:spPr>
          <a:xfrm>
            <a:off x="1371600" y="3209925"/>
            <a:ext cx="6400799" cy="0"/>
          </a:xfrm>
          <a:prstGeom prst="straightConnector1">
            <a:avLst/>
          </a:prstGeom>
          <a:noFill/>
          <a:ln w="9525" cap="flat">
            <a:solidFill>
              <a:schemeClr val="lt1"/>
            </a:solidFill>
            <a:prstDash val="solid"/>
            <a:round/>
            <a:headEnd type="none" w="med" len="med"/>
            <a:tailEnd type="none" w="med" len="med"/>
          </a:ln>
        </p:spPr>
      </p:cxnSp>
      <p:cxnSp>
        <p:nvCxnSpPr>
          <p:cNvPr id="17" name="Shape 17"/>
          <p:cNvCxnSpPr/>
          <p:nvPr/>
        </p:nvCxnSpPr>
        <p:spPr>
          <a:xfrm>
            <a:off x="1371600" y="4594225"/>
            <a:ext cx="6400799" cy="0"/>
          </a:xfrm>
          <a:prstGeom prst="straightConnector1">
            <a:avLst/>
          </a:prstGeom>
          <a:noFill/>
          <a:ln w="9525" cap="flat">
            <a:solidFill>
              <a:schemeClr val="lt1"/>
            </a:solidFill>
            <a:prstDash val="solid"/>
            <a:round/>
            <a:headEnd type="none" w="med" len="med"/>
            <a:tailEnd type="none" w="med" len="med"/>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685800" y="635000"/>
            <a:ext cx="7772400" cy="508000"/>
          </a:xfrm>
          <a:prstGeom prst="rect">
            <a:avLst/>
          </a:prstGeom>
          <a:noFill/>
          <a:ln>
            <a:noFill/>
          </a:ln>
        </p:spPr>
        <p:txBody>
          <a:bodyPr lIns="91425" tIns="91425" rIns="91425" bIns="91425" anchor="t"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457200" algn="l" rtl="0">
              <a:spcBef>
                <a:spcPts val="0"/>
              </a:spcBef>
              <a:spcAft>
                <a:spcPts val="0"/>
              </a:spcAft>
              <a:defRPr/>
            </a:lvl6pPr>
            <a:lvl7pPr marL="914400" algn="l" rtl="0">
              <a:spcBef>
                <a:spcPts val="0"/>
              </a:spcBef>
              <a:spcAft>
                <a:spcPts val="0"/>
              </a:spcAft>
              <a:defRPr/>
            </a:lvl7pPr>
            <a:lvl8pPr marL="1371600" algn="l" rtl="0">
              <a:spcBef>
                <a:spcPts val="0"/>
              </a:spcBef>
              <a:spcAft>
                <a:spcPts val="0"/>
              </a:spcAft>
              <a:defRPr/>
            </a:lvl8pPr>
            <a:lvl9pPr marL="1828800" algn="l" rtl="0">
              <a:spcBef>
                <a:spcPts val="0"/>
              </a:spcBef>
              <a:spcAft>
                <a:spcPts val="0"/>
              </a:spcAft>
              <a:defRPr/>
            </a:lvl9pPr>
          </a:lstStyle>
          <a:p>
            <a:endParaRPr/>
          </a:p>
        </p:txBody>
      </p:sp>
      <p:sp>
        <p:nvSpPr>
          <p:cNvPr id="47" name="Shape 47"/>
          <p:cNvSpPr txBox="1">
            <a:spLocks noGrp="1"/>
          </p:cNvSpPr>
          <p:nvPr>
            <p:ph type="body" idx="1"/>
          </p:nvPr>
        </p:nvSpPr>
        <p:spPr>
          <a:xfrm rot="5400000">
            <a:off x="2514599" y="-457200"/>
            <a:ext cx="4114800" cy="7772400"/>
          </a:xfrm>
          <a:prstGeom prst="rect">
            <a:avLst/>
          </a:prstGeom>
          <a:noFill/>
          <a:ln>
            <a:noFill/>
          </a:ln>
        </p:spPr>
        <p:txBody>
          <a:bodyPr lIns="91425" tIns="91425" rIns="91425" bIns="91425" anchor="t" anchorCtr="0"/>
          <a:lstStyle>
            <a:lvl1pPr marL="342900" indent="-152400" algn="l" rtl="0">
              <a:spcBef>
                <a:spcPts val="600"/>
              </a:spcBef>
              <a:spcAft>
                <a:spcPts val="0"/>
              </a:spcAft>
              <a:buClr>
                <a:schemeClr val="dk1"/>
              </a:buClr>
              <a:buChar char="•"/>
              <a:defRPr/>
            </a:lvl1pPr>
            <a:lvl2pPr marL="742950" indent="-120650" algn="l" rtl="0">
              <a:spcBef>
                <a:spcPts val="520"/>
              </a:spcBef>
              <a:spcAft>
                <a:spcPts val="0"/>
              </a:spcAft>
              <a:buClr>
                <a:schemeClr val="dk1"/>
              </a:buClr>
              <a:buChar char="–"/>
              <a:defRPr/>
            </a:lvl2pPr>
            <a:lvl3pPr marL="1143000" indent="-88900" algn="l" rtl="0">
              <a:spcBef>
                <a:spcPts val="440"/>
              </a:spcBef>
              <a:spcAft>
                <a:spcPts val="0"/>
              </a:spcAft>
              <a:buClr>
                <a:schemeClr val="dk1"/>
              </a:buClr>
              <a:buChar char="•"/>
              <a:defRPr/>
            </a:lvl3pPr>
            <a:lvl4pPr marL="1600200" indent="-101600" algn="l" rtl="0">
              <a:spcBef>
                <a:spcPts val="400"/>
              </a:spcBef>
              <a:spcAft>
                <a:spcPts val="0"/>
              </a:spcAft>
              <a:buClr>
                <a:schemeClr val="dk1"/>
              </a:buClr>
              <a:buChar char="–"/>
              <a:defRPr/>
            </a:lvl4pPr>
            <a:lvl5pPr marL="2057400" indent="-101600" algn="l" rtl="0">
              <a:spcBef>
                <a:spcPts val="400"/>
              </a:spcBef>
              <a:spcAft>
                <a:spcPts val="0"/>
              </a:spcAft>
              <a:buClr>
                <a:schemeClr val="dk1"/>
              </a:buClr>
              <a:buChar char="»"/>
              <a:defRPr/>
            </a:lvl5pPr>
            <a:lvl6pPr marL="2514600" indent="-101600" algn="l" rtl="0">
              <a:spcBef>
                <a:spcPts val="400"/>
              </a:spcBef>
              <a:spcAft>
                <a:spcPts val="0"/>
              </a:spcAft>
              <a:buClr>
                <a:schemeClr val="dk1"/>
              </a:buClr>
              <a:buChar char="»"/>
              <a:defRPr/>
            </a:lvl6pPr>
            <a:lvl7pPr marL="2971800" indent="-101600" algn="l" rtl="0">
              <a:spcBef>
                <a:spcPts val="400"/>
              </a:spcBef>
              <a:spcAft>
                <a:spcPts val="0"/>
              </a:spcAft>
              <a:buClr>
                <a:schemeClr val="dk1"/>
              </a:buClr>
              <a:buChar char="»"/>
              <a:defRPr/>
            </a:lvl7pPr>
            <a:lvl8pPr marL="3429000" indent="-101600" algn="l" rtl="0">
              <a:spcBef>
                <a:spcPts val="400"/>
              </a:spcBef>
              <a:spcAft>
                <a:spcPts val="0"/>
              </a:spcAft>
              <a:buClr>
                <a:schemeClr val="dk1"/>
              </a:buClr>
              <a:buChar char="»"/>
              <a:defRPr/>
            </a:lvl8pPr>
            <a:lvl9pPr marL="3886200" indent="-101600" algn="l" rtl="0">
              <a:spcBef>
                <a:spcPts val="400"/>
              </a:spcBef>
              <a:spcAft>
                <a:spcPts val="0"/>
              </a:spcAft>
              <a:buClr>
                <a:schemeClr val="dk1"/>
              </a:buClr>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48"/>
        <p:cNvGrpSpPr/>
        <p:nvPr/>
      </p:nvGrpSpPr>
      <p:grpSpPr>
        <a:xfrm>
          <a:off x="0" y="0"/>
          <a:ext cx="0" cy="0"/>
          <a:chOff x="0" y="0"/>
          <a:chExt cx="0" cy="0"/>
        </a:xfrm>
      </p:grpSpPr>
      <p:sp>
        <p:nvSpPr>
          <p:cNvPr id="49" name="Shape 49"/>
          <p:cNvSpPr txBox="1">
            <a:spLocks noGrp="1"/>
          </p:cNvSpPr>
          <p:nvPr>
            <p:ph type="title"/>
          </p:nvPr>
        </p:nvSpPr>
        <p:spPr>
          <a:xfrm rot="5400000">
            <a:off x="5060949" y="2089150"/>
            <a:ext cx="4851400" cy="1943100"/>
          </a:xfrm>
          <a:prstGeom prst="rect">
            <a:avLst/>
          </a:prstGeom>
          <a:noFill/>
          <a:ln>
            <a:noFill/>
          </a:ln>
        </p:spPr>
        <p:txBody>
          <a:bodyPr lIns="91425" tIns="91425" rIns="91425" bIns="91425" anchor="t"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457200" algn="l" rtl="0">
              <a:spcBef>
                <a:spcPts val="0"/>
              </a:spcBef>
              <a:spcAft>
                <a:spcPts val="0"/>
              </a:spcAft>
              <a:defRPr/>
            </a:lvl6pPr>
            <a:lvl7pPr marL="914400" algn="l" rtl="0">
              <a:spcBef>
                <a:spcPts val="0"/>
              </a:spcBef>
              <a:spcAft>
                <a:spcPts val="0"/>
              </a:spcAft>
              <a:defRPr/>
            </a:lvl7pPr>
            <a:lvl8pPr marL="1371600" algn="l" rtl="0">
              <a:spcBef>
                <a:spcPts val="0"/>
              </a:spcBef>
              <a:spcAft>
                <a:spcPts val="0"/>
              </a:spcAft>
              <a:defRPr/>
            </a:lvl8pPr>
            <a:lvl9pPr marL="1828800" algn="l" rtl="0">
              <a:spcBef>
                <a:spcPts val="0"/>
              </a:spcBef>
              <a:spcAft>
                <a:spcPts val="0"/>
              </a:spcAft>
              <a:defRPr/>
            </a:lvl9pPr>
          </a:lstStyle>
          <a:p>
            <a:endParaRPr/>
          </a:p>
        </p:txBody>
      </p:sp>
      <p:sp>
        <p:nvSpPr>
          <p:cNvPr id="50" name="Shape 50"/>
          <p:cNvSpPr txBox="1">
            <a:spLocks noGrp="1"/>
          </p:cNvSpPr>
          <p:nvPr>
            <p:ph type="body" idx="1"/>
          </p:nvPr>
        </p:nvSpPr>
        <p:spPr>
          <a:xfrm rot="5400000">
            <a:off x="1098549" y="222250"/>
            <a:ext cx="4851400" cy="5676900"/>
          </a:xfrm>
          <a:prstGeom prst="rect">
            <a:avLst/>
          </a:prstGeom>
          <a:noFill/>
          <a:ln>
            <a:noFill/>
          </a:ln>
        </p:spPr>
        <p:txBody>
          <a:bodyPr lIns="91425" tIns="91425" rIns="91425" bIns="91425" anchor="t" anchorCtr="0"/>
          <a:lstStyle>
            <a:lvl1pPr marL="342900" indent="-152400" algn="l" rtl="0">
              <a:spcBef>
                <a:spcPts val="600"/>
              </a:spcBef>
              <a:spcAft>
                <a:spcPts val="0"/>
              </a:spcAft>
              <a:buClr>
                <a:schemeClr val="dk1"/>
              </a:buClr>
              <a:buChar char="•"/>
              <a:defRPr/>
            </a:lvl1pPr>
            <a:lvl2pPr marL="742950" indent="-120650" algn="l" rtl="0">
              <a:spcBef>
                <a:spcPts val="520"/>
              </a:spcBef>
              <a:spcAft>
                <a:spcPts val="0"/>
              </a:spcAft>
              <a:buClr>
                <a:schemeClr val="dk1"/>
              </a:buClr>
              <a:buChar char="–"/>
              <a:defRPr/>
            </a:lvl2pPr>
            <a:lvl3pPr marL="1143000" indent="-88900" algn="l" rtl="0">
              <a:spcBef>
                <a:spcPts val="440"/>
              </a:spcBef>
              <a:spcAft>
                <a:spcPts val="0"/>
              </a:spcAft>
              <a:buClr>
                <a:schemeClr val="dk1"/>
              </a:buClr>
              <a:buChar char="•"/>
              <a:defRPr/>
            </a:lvl3pPr>
            <a:lvl4pPr marL="1600200" indent="-101600" algn="l" rtl="0">
              <a:spcBef>
                <a:spcPts val="400"/>
              </a:spcBef>
              <a:spcAft>
                <a:spcPts val="0"/>
              </a:spcAft>
              <a:buClr>
                <a:schemeClr val="dk1"/>
              </a:buClr>
              <a:buChar char="–"/>
              <a:defRPr/>
            </a:lvl4pPr>
            <a:lvl5pPr marL="2057400" indent="-101600" algn="l" rtl="0">
              <a:spcBef>
                <a:spcPts val="400"/>
              </a:spcBef>
              <a:spcAft>
                <a:spcPts val="0"/>
              </a:spcAft>
              <a:buClr>
                <a:schemeClr val="dk1"/>
              </a:buClr>
              <a:buChar char="»"/>
              <a:defRPr/>
            </a:lvl5pPr>
            <a:lvl6pPr marL="2514600" indent="-101600" algn="l" rtl="0">
              <a:spcBef>
                <a:spcPts val="400"/>
              </a:spcBef>
              <a:spcAft>
                <a:spcPts val="0"/>
              </a:spcAft>
              <a:buClr>
                <a:schemeClr val="dk1"/>
              </a:buClr>
              <a:buChar char="»"/>
              <a:defRPr/>
            </a:lvl6pPr>
            <a:lvl7pPr marL="2971800" indent="-101600" algn="l" rtl="0">
              <a:spcBef>
                <a:spcPts val="400"/>
              </a:spcBef>
              <a:spcAft>
                <a:spcPts val="0"/>
              </a:spcAft>
              <a:buClr>
                <a:schemeClr val="dk1"/>
              </a:buClr>
              <a:buChar char="»"/>
              <a:defRPr/>
            </a:lvl7pPr>
            <a:lvl8pPr marL="3429000" indent="-101600" algn="l" rtl="0">
              <a:spcBef>
                <a:spcPts val="400"/>
              </a:spcBef>
              <a:spcAft>
                <a:spcPts val="0"/>
              </a:spcAft>
              <a:buClr>
                <a:schemeClr val="dk1"/>
              </a:buClr>
              <a:buChar char="»"/>
              <a:defRPr/>
            </a:lvl8pPr>
            <a:lvl9pPr marL="3886200" indent="-101600" algn="l" rtl="0">
              <a:spcBef>
                <a:spcPts val="400"/>
              </a:spcBef>
              <a:spcAft>
                <a:spcPts val="0"/>
              </a:spcAft>
              <a:buClr>
                <a:schemeClr val="dk1"/>
              </a:buClr>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685800" y="635000"/>
            <a:ext cx="7772400" cy="508000"/>
          </a:xfrm>
          <a:prstGeom prst="rect">
            <a:avLst/>
          </a:prstGeom>
          <a:noFill/>
          <a:ln>
            <a:noFill/>
          </a:ln>
        </p:spPr>
        <p:txBody>
          <a:bodyPr lIns="91425" tIns="91425" rIns="91425" bIns="91425" anchor="t"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457200" algn="l" rtl="0">
              <a:spcBef>
                <a:spcPts val="0"/>
              </a:spcBef>
              <a:spcAft>
                <a:spcPts val="0"/>
              </a:spcAft>
              <a:defRPr/>
            </a:lvl6pPr>
            <a:lvl7pPr marL="914400" algn="l" rtl="0">
              <a:spcBef>
                <a:spcPts val="0"/>
              </a:spcBef>
              <a:spcAft>
                <a:spcPts val="0"/>
              </a:spcAft>
              <a:defRPr/>
            </a:lvl7pPr>
            <a:lvl8pPr marL="1371600" algn="l" rtl="0">
              <a:spcBef>
                <a:spcPts val="0"/>
              </a:spcBef>
              <a:spcAft>
                <a:spcPts val="0"/>
              </a:spcAft>
              <a:defRPr/>
            </a:lvl8pPr>
            <a:lvl9pPr marL="1828800" algn="l" rtl="0">
              <a:spcBef>
                <a:spcPts val="0"/>
              </a:spcBef>
              <a:spcAft>
                <a:spcPts val="0"/>
              </a:spcAft>
              <a:defRPr/>
            </a:lvl9pPr>
          </a:lstStyle>
          <a:p>
            <a:endParaRPr/>
          </a:p>
        </p:txBody>
      </p:sp>
      <p:sp>
        <p:nvSpPr>
          <p:cNvPr id="20" name="Shape 20"/>
          <p:cNvSpPr txBox="1">
            <a:spLocks noGrp="1"/>
          </p:cNvSpPr>
          <p:nvPr>
            <p:ph type="body" idx="1"/>
          </p:nvPr>
        </p:nvSpPr>
        <p:spPr>
          <a:xfrm>
            <a:off x="685800" y="1371600"/>
            <a:ext cx="7772400" cy="4114800"/>
          </a:xfrm>
          <a:prstGeom prst="rect">
            <a:avLst/>
          </a:prstGeom>
          <a:noFill/>
          <a:ln>
            <a:noFill/>
          </a:ln>
        </p:spPr>
        <p:txBody>
          <a:bodyPr lIns="91425" tIns="91425" rIns="91425" bIns="91425" anchor="t" anchorCtr="0"/>
          <a:lstStyle>
            <a:lvl1pPr marL="342900" indent="-152400" algn="l" rtl="0">
              <a:spcBef>
                <a:spcPts val="600"/>
              </a:spcBef>
              <a:spcAft>
                <a:spcPts val="0"/>
              </a:spcAft>
              <a:buClr>
                <a:schemeClr val="dk1"/>
              </a:buClr>
              <a:buChar char="•"/>
              <a:defRPr/>
            </a:lvl1pPr>
            <a:lvl2pPr marL="742950" indent="-120650" algn="l" rtl="0">
              <a:spcBef>
                <a:spcPts val="520"/>
              </a:spcBef>
              <a:spcAft>
                <a:spcPts val="0"/>
              </a:spcAft>
              <a:buClr>
                <a:schemeClr val="dk1"/>
              </a:buClr>
              <a:buChar char="–"/>
              <a:defRPr/>
            </a:lvl2pPr>
            <a:lvl3pPr marL="1143000" indent="-88900" algn="l" rtl="0">
              <a:spcBef>
                <a:spcPts val="440"/>
              </a:spcBef>
              <a:spcAft>
                <a:spcPts val="0"/>
              </a:spcAft>
              <a:buClr>
                <a:schemeClr val="dk1"/>
              </a:buClr>
              <a:buChar char="•"/>
              <a:defRPr/>
            </a:lvl3pPr>
            <a:lvl4pPr marL="1600200" indent="-101600" algn="l" rtl="0">
              <a:spcBef>
                <a:spcPts val="400"/>
              </a:spcBef>
              <a:spcAft>
                <a:spcPts val="0"/>
              </a:spcAft>
              <a:buClr>
                <a:schemeClr val="dk1"/>
              </a:buClr>
              <a:buChar char="–"/>
              <a:defRPr/>
            </a:lvl4pPr>
            <a:lvl5pPr marL="2057400" indent="-101600" algn="l" rtl="0">
              <a:spcBef>
                <a:spcPts val="400"/>
              </a:spcBef>
              <a:spcAft>
                <a:spcPts val="0"/>
              </a:spcAft>
              <a:buClr>
                <a:schemeClr val="dk1"/>
              </a:buClr>
              <a:buChar char="»"/>
              <a:defRPr/>
            </a:lvl5pPr>
            <a:lvl6pPr marL="2514600" indent="-101600" algn="l" rtl="0">
              <a:spcBef>
                <a:spcPts val="400"/>
              </a:spcBef>
              <a:spcAft>
                <a:spcPts val="0"/>
              </a:spcAft>
              <a:buClr>
                <a:schemeClr val="dk1"/>
              </a:buClr>
              <a:buChar char="»"/>
              <a:defRPr/>
            </a:lvl6pPr>
            <a:lvl7pPr marL="2971800" indent="-101600" algn="l" rtl="0">
              <a:spcBef>
                <a:spcPts val="400"/>
              </a:spcBef>
              <a:spcAft>
                <a:spcPts val="0"/>
              </a:spcAft>
              <a:buClr>
                <a:schemeClr val="dk1"/>
              </a:buClr>
              <a:buChar char="»"/>
              <a:defRPr/>
            </a:lvl7pPr>
            <a:lvl8pPr marL="3429000" indent="-101600" algn="l" rtl="0">
              <a:spcBef>
                <a:spcPts val="400"/>
              </a:spcBef>
              <a:spcAft>
                <a:spcPts val="0"/>
              </a:spcAft>
              <a:buClr>
                <a:schemeClr val="dk1"/>
              </a:buClr>
              <a:buChar char="»"/>
              <a:defRPr/>
            </a:lvl8pPr>
            <a:lvl9pPr marL="3886200" indent="-101600" algn="l" rtl="0">
              <a:spcBef>
                <a:spcPts val="400"/>
              </a:spcBef>
              <a:spcAft>
                <a:spcPts val="0"/>
              </a:spcAft>
              <a:buClr>
                <a:schemeClr val="dk1"/>
              </a:buClr>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685800" y="635000"/>
            <a:ext cx="7772400" cy="508000"/>
          </a:xfrm>
          <a:prstGeom prst="rect">
            <a:avLst/>
          </a:prstGeom>
          <a:noFill/>
          <a:ln>
            <a:noFill/>
          </a:ln>
        </p:spPr>
        <p:txBody>
          <a:bodyPr lIns="91425" tIns="91425" rIns="91425" bIns="91425" anchor="t"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457200" algn="l" rtl="0">
              <a:spcBef>
                <a:spcPts val="0"/>
              </a:spcBef>
              <a:spcAft>
                <a:spcPts val="0"/>
              </a:spcAft>
              <a:defRPr/>
            </a:lvl6pPr>
            <a:lvl7pPr marL="914400" algn="l" rtl="0">
              <a:spcBef>
                <a:spcPts val="0"/>
              </a:spcBef>
              <a:spcAft>
                <a:spcPts val="0"/>
              </a:spcAft>
              <a:defRPr/>
            </a:lvl7pPr>
            <a:lvl8pPr marL="1371600" algn="l" rtl="0">
              <a:spcBef>
                <a:spcPts val="0"/>
              </a:spcBef>
              <a:spcAft>
                <a:spcPts val="0"/>
              </a:spcAft>
              <a:defRPr/>
            </a:lvl8pPr>
            <a:lvl9pPr marL="1828800" algn="l" rtl="0">
              <a:spcBef>
                <a:spcPts val="0"/>
              </a:spcBef>
              <a:spcAft>
                <a:spcPts val="0"/>
              </a:spcAft>
              <a:defRPr/>
            </a:lvl9pPr>
          </a:lstStyle>
          <a:p>
            <a:endParaRPr/>
          </a:p>
        </p:txBody>
      </p:sp>
      <p:sp>
        <p:nvSpPr>
          <p:cNvPr id="23" name="Shape 23"/>
          <p:cNvSpPr txBox="1">
            <a:spLocks noGrp="1"/>
          </p:cNvSpPr>
          <p:nvPr>
            <p:ph type="body" idx="1"/>
          </p:nvPr>
        </p:nvSpPr>
        <p:spPr>
          <a:xfrm>
            <a:off x="685800" y="1371600"/>
            <a:ext cx="3809999" cy="41148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4" name="Shape 24"/>
          <p:cNvSpPr txBox="1">
            <a:spLocks noGrp="1"/>
          </p:cNvSpPr>
          <p:nvPr>
            <p:ph type="body" idx="2"/>
          </p:nvPr>
        </p:nvSpPr>
        <p:spPr>
          <a:xfrm>
            <a:off x="4648200" y="1371600"/>
            <a:ext cx="3809999" cy="41148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685800" y="635000"/>
            <a:ext cx="7772400" cy="508000"/>
          </a:xfrm>
          <a:prstGeom prst="rect">
            <a:avLst/>
          </a:prstGeom>
          <a:noFill/>
          <a:ln>
            <a:noFill/>
          </a:ln>
        </p:spPr>
        <p:txBody>
          <a:bodyPr lIns="91425" tIns="91425" rIns="91425" bIns="91425" anchor="t"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457200" algn="l" rtl="0">
              <a:spcBef>
                <a:spcPts val="0"/>
              </a:spcBef>
              <a:spcAft>
                <a:spcPts val="0"/>
              </a:spcAft>
              <a:defRPr/>
            </a:lvl6pPr>
            <a:lvl7pPr marL="914400" algn="l" rtl="0">
              <a:spcBef>
                <a:spcPts val="0"/>
              </a:spcBef>
              <a:spcAft>
                <a:spcPts val="0"/>
              </a:spcAft>
              <a:defRPr/>
            </a:lvl7pPr>
            <a:lvl8pPr marL="1371600" algn="l" rtl="0">
              <a:spcBef>
                <a:spcPts val="0"/>
              </a:spcBef>
              <a:spcAft>
                <a:spcPts val="0"/>
              </a:spcAft>
              <a:defRPr/>
            </a:lvl8pPr>
            <a:lvl9pPr marL="1828800" algn="l" rtl="0">
              <a:spcBef>
                <a:spcPts val="0"/>
              </a:spcBef>
              <a:spcAft>
                <a:spcPts val="0"/>
              </a:spcAft>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7"/>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0" name="Shape 30"/>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None/>
              <a:defRPr/>
            </a:lvl1pPr>
            <a:lvl2pPr marL="457200" indent="0" rtl="0">
              <a:spcBef>
                <a:spcPts val="0"/>
              </a:spcBef>
              <a:buNone/>
              <a:defRPr/>
            </a:lvl2pPr>
            <a:lvl3pPr marL="914400" indent="0" rtl="0">
              <a:spcBef>
                <a:spcPts val="0"/>
              </a:spcBef>
              <a:buNone/>
              <a:defRPr/>
            </a:lvl3pPr>
            <a:lvl4pPr marL="1371600" indent="0" rtl="0">
              <a:spcBef>
                <a:spcPts val="0"/>
              </a:spcBef>
              <a:buNone/>
              <a:defRPr/>
            </a:lvl4pPr>
            <a:lvl5pPr marL="1828800" indent="0" rtl="0">
              <a:spcBef>
                <a:spcPts val="0"/>
              </a:spcBef>
              <a:buNone/>
              <a:defRPr/>
            </a:lvl5pPr>
            <a:lvl6pPr marL="2286000" indent="0" rtl="0">
              <a:spcBef>
                <a:spcPts val="0"/>
              </a:spcBef>
              <a:buNone/>
              <a:defRPr/>
            </a:lvl6pPr>
            <a:lvl7pPr marL="2743200" indent="0" rtl="0">
              <a:spcBef>
                <a:spcPts val="0"/>
              </a:spcBef>
              <a:buNone/>
              <a:defRPr/>
            </a:lvl7pPr>
            <a:lvl8pPr marL="3200400" indent="0" rtl="0">
              <a:spcBef>
                <a:spcPts val="0"/>
              </a:spcBef>
              <a:buNone/>
              <a:defRPr/>
            </a:lvl8pPr>
            <a:lvl9pPr marL="3657600" indent="0" rtl="0">
              <a:spcBef>
                <a:spcPts val="0"/>
              </a:spcBef>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3" name="Shape 33"/>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spcBef>
                <a:spcPts val="0"/>
              </a:spcBef>
              <a:buNone/>
              <a:defRPr/>
            </a:lvl1pPr>
            <a:lvl2pPr marL="457200" indent="0" rtl="0">
              <a:spcBef>
                <a:spcPts val="0"/>
              </a:spcBef>
              <a:buNone/>
              <a:defRPr/>
            </a:lvl2pPr>
            <a:lvl3pPr marL="914400" indent="0" rtl="0">
              <a:spcBef>
                <a:spcPts val="0"/>
              </a:spcBef>
              <a:buNone/>
              <a:defRPr/>
            </a:lvl3pPr>
            <a:lvl4pPr marL="1371600" indent="0" rtl="0">
              <a:spcBef>
                <a:spcPts val="0"/>
              </a:spcBef>
              <a:buNone/>
              <a:defRPr/>
            </a:lvl4pPr>
            <a:lvl5pPr marL="1828800" indent="0" rtl="0">
              <a:spcBef>
                <a:spcPts val="0"/>
              </a:spcBef>
              <a:buNone/>
              <a:defRPr/>
            </a:lvl5pPr>
            <a:lvl6pPr marL="2286000" indent="0" rtl="0">
              <a:spcBef>
                <a:spcPts val="0"/>
              </a:spcBef>
              <a:buNone/>
              <a:defRPr/>
            </a:lvl6pPr>
            <a:lvl7pPr marL="2743200" indent="0" rtl="0">
              <a:spcBef>
                <a:spcPts val="0"/>
              </a:spcBef>
              <a:buNone/>
              <a:defRPr/>
            </a:lvl7pPr>
            <a:lvl8pPr marL="3200400" indent="0" rtl="0">
              <a:spcBef>
                <a:spcPts val="0"/>
              </a:spcBef>
              <a:buNone/>
              <a:defRPr/>
            </a:lvl8pPr>
            <a:lvl9pPr marL="3657600" indent="0" rtl="0">
              <a:spcBef>
                <a:spcPts val="0"/>
              </a:spcBef>
              <a:buNone/>
              <a:defRPr/>
            </a:lvl9pPr>
          </a:lstStyle>
          <a:p>
            <a:endParaRPr/>
          </a:p>
        </p:txBody>
      </p:sp>
      <p:sp>
        <p:nvSpPr>
          <p:cNvPr id="34" name="Shape 34"/>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indent="0" rtl="0">
              <a:spcBef>
                <a:spcPts val="0"/>
              </a:spcBef>
              <a:buNone/>
              <a:defRPr/>
            </a:lvl1pPr>
            <a:lvl2pPr marL="457200" indent="0" rtl="0">
              <a:spcBef>
                <a:spcPts val="0"/>
              </a:spcBef>
              <a:buNone/>
              <a:defRPr/>
            </a:lvl2pPr>
            <a:lvl3pPr marL="914400" indent="0" rtl="0">
              <a:spcBef>
                <a:spcPts val="0"/>
              </a:spcBef>
              <a:buNone/>
              <a:defRPr/>
            </a:lvl3pPr>
            <a:lvl4pPr marL="1371600" indent="0" rtl="0">
              <a:spcBef>
                <a:spcPts val="0"/>
              </a:spcBef>
              <a:buNone/>
              <a:defRPr/>
            </a:lvl4pPr>
            <a:lvl5pPr marL="1828800" indent="0" rtl="0">
              <a:spcBef>
                <a:spcPts val="0"/>
              </a:spcBef>
              <a:buNone/>
              <a:defRPr/>
            </a:lvl5pPr>
            <a:lvl6pPr marL="2286000" indent="0" rtl="0">
              <a:spcBef>
                <a:spcPts val="0"/>
              </a:spcBef>
              <a:buNone/>
              <a:defRPr/>
            </a:lvl6pPr>
            <a:lvl7pPr marL="2743200" indent="0" rtl="0">
              <a:spcBef>
                <a:spcPts val="0"/>
              </a:spcBef>
              <a:buNone/>
              <a:defRPr/>
            </a:lvl7pPr>
            <a:lvl8pPr marL="3200400" indent="0" rtl="0">
              <a:spcBef>
                <a:spcPts val="0"/>
              </a:spcBef>
              <a:buNone/>
              <a:defRPr/>
            </a:lvl8pPr>
            <a:lvl9pPr marL="3657600" indent="0" rtl="0">
              <a:spcBef>
                <a:spcPts val="0"/>
              </a:spcBef>
              <a:buNone/>
              <a:defRPr/>
            </a:lvl9pPr>
          </a:lstStyle>
          <a:p>
            <a:endParaRPr/>
          </a:p>
        </p:txBody>
      </p:sp>
      <p:sp>
        <p:nvSpPr>
          <p:cNvPr id="36" name="Shape 36"/>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 name="Shape 39"/>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0" name="Shape 40"/>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None/>
              <a:defRPr/>
            </a:lvl1pPr>
            <a:lvl2pPr marL="457200" indent="0" rtl="0">
              <a:spcBef>
                <a:spcPts val="0"/>
              </a:spcBef>
              <a:buNone/>
              <a:defRPr/>
            </a:lvl2pPr>
            <a:lvl3pPr marL="914400" indent="0" rtl="0">
              <a:spcBef>
                <a:spcPts val="0"/>
              </a:spcBef>
              <a:buNone/>
              <a:defRPr/>
            </a:lvl3pPr>
            <a:lvl4pPr marL="1371600" indent="0" rtl="0">
              <a:spcBef>
                <a:spcPts val="0"/>
              </a:spcBef>
              <a:buNone/>
              <a:defRPr/>
            </a:lvl4pPr>
            <a:lvl5pPr marL="1828800" indent="0" rtl="0">
              <a:spcBef>
                <a:spcPts val="0"/>
              </a:spcBef>
              <a:buNone/>
              <a:defRPr/>
            </a:lvl5pPr>
            <a:lvl6pPr marL="2286000" indent="0" rtl="0">
              <a:spcBef>
                <a:spcPts val="0"/>
              </a:spcBef>
              <a:buNone/>
              <a:defRPr/>
            </a:lvl6pPr>
            <a:lvl7pPr marL="2743200" indent="0" rtl="0">
              <a:spcBef>
                <a:spcPts val="0"/>
              </a:spcBef>
              <a:buNone/>
              <a:defRPr/>
            </a:lvl7pPr>
            <a:lvl8pPr marL="3200400" indent="0" rtl="0">
              <a:spcBef>
                <a:spcPts val="0"/>
              </a:spcBef>
              <a:buNone/>
              <a:defRPr/>
            </a:lvl8pPr>
            <a:lvl9pPr marL="3657600" indent="0" rtl="0">
              <a:spcBef>
                <a:spcPts val="0"/>
              </a:spcBef>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3" name="Shape 43"/>
          <p:cNvSpPr>
            <a:spLocks noGrp="1"/>
          </p:cNvSpPr>
          <p:nvPr>
            <p:ph type="pic" idx="2"/>
          </p:nvPr>
        </p:nvSpPr>
        <p:spPr>
          <a:xfrm>
            <a:off x="1792288" y="612775"/>
            <a:ext cx="5486399" cy="4114800"/>
          </a:xfrm>
          <a:prstGeom prst="rect">
            <a:avLst/>
          </a:prstGeom>
          <a:noFill/>
          <a:ln>
            <a:noFill/>
          </a:ln>
        </p:spPr>
      </p:sp>
      <p:sp>
        <p:nvSpPr>
          <p:cNvPr id="44" name="Shape 44"/>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None/>
              <a:defRPr/>
            </a:lvl1pPr>
            <a:lvl2pPr marL="457200" indent="0" rtl="0">
              <a:spcBef>
                <a:spcPts val="0"/>
              </a:spcBef>
              <a:buNone/>
              <a:defRPr/>
            </a:lvl2pPr>
            <a:lvl3pPr marL="914400" indent="0" rtl="0">
              <a:spcBef>
                <a:spcPts val="0"/>
              </a:spcBef>
              <a:buNone/>
              <a:defRPr/>
            </a:lvl3pPr>
            <a:lvl4pPr marL="1371600" indent="0" rtl="0">
              <a:spcBef>
                <a:spcPts val="0"/>
              </a:spcBef>
              <a:buNone/>
              <a:defRPr/>
            </a:lvl4pPr>
            <a:lvl5pPr marL="1828800" indent="0" rtl="0">
              <a:spcBef>
                <a:spcPts val="0"/>
              </a:spcBef>
              <a:buNone/>
              <a:defRPr/>
            </a:lvl5pPr>
            <a:lvl6pPr marL="2286000" indent="0" rtl="0">
              <a:spcBef>
                <a:spcPts val="0"/>
              </a:spcBef>
              <a:buNone/>
              <a:defRPr/>
            </a:lvl6pPr>
            <a:lvl7pPr marL="2743200" indent="0" rtl="0">
              <a:spcBef>
                <a:spcPts val="0"/>
              </a:spcBef>
              <a:buNone/>
              <a:defRPr/>
            </a:lvl7pPr>
            <a:lvl8pPr marL="3200400" indent="0" rtl="0">
              <a:spcBef>
                <a:spcPts val="0"/>
              </a:spcBef>
              <a:buNone/>
              <a:defRPr/>
            </a:lvl8pPr>
            <a:lvl9pPr marL="3657600" indent="0" rtl="0">
              <a:spcBef>
                <a:spcPts val="0"/>
              </a:spcBef>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pic>
        <p:nvPicPr>
          <p:cNvPr id="9" name="Shape 9"/>
          <p:cNvPicPr preferRelativeResize="0"/>
          <p:nvPr/>
        </p:nvPicPr>
        <p:blipFill rotWithShape="1">
          <a:blip r:embed="rId13">
            <a:alphaModFix/>
          </a:blip>
          <a:srcRect/>
          <a:stretch/>
        </p:blipFill>
        <p:spPr>
          <a:xfrm>
            <a:off x="0" y="0"/>
            <a:ext cx="9145588" cy="6859587"/>
          </a:xfrm>
          <a:prstGeom prst="rect">
            <a:avLst/>
          </a:prstGeom>
          <a:noFill/>
          <a:ln>
            <a:noFill/>
          </a:ln>
        </p:spPr>
      </p:pic>
      <p:sp>
        <p:nvSpPr>
          <p:cNvPr id="10" name="Shape 10"/>
          <p:cNvSpPr txBox="1">
            <a:spLocks noGrp="1"/>
          </p:cNvSpPr>
          <p:nvPr>
            <p:ph type="title"/>
          </p:nvPr>
        </p:nvSpPr>
        <p:spPr>
          <a:xfrm>
            <a:off x="685800" y="635000"/>
            <a:ext cx="7772400" cy="508000"/>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0" marR="0" indent="0" algn="l" rtl="0">
              <a:spcBef>
                <a:spcPts val="0"/>
              </a:spcBef>
              <a:spcAft>
                <a:spcPts val="0"/>
              </a:spcAft>
              <a:defRPr/>
            </a:lvl2pPr>
            <a:lvl3pPr marL="0" marR="0" indent="0" algn="l" rtl="0">
              <a:spcBef>
                <a:spcPts val="0"/>
              </a:spcBef>
              <a:spcAft>
                <a:spcPts val="0"/>
              </a:spcAft>
              <a:defRPr/>
            </a:lvl3pPr>
            <a:lvl4pPr marL="0" marR="0" indent="0" algn="l" rtl="0">
              <a:spcBef>
                <a:spcPts val="0"/>
              </a:spcBef>
              <a:spcAft>
                <a:spcPts val="0"/>
              </a:spcAft>
              <a:defRPr/>
            </a:lvl4pPr>
            <a:lvl5pPr marL="0" marR="0" indent="0" algn="l" rtl="0">
              <a:spcBef>
                <a:spcPts val="0"/>
              </a:spcBef>
              <a:spcAft>
                <a:spcPts val="0"/>
              </a:spcAft>
              <a:defRPr/>
            </a:lvl5pPr>
            <a:lvl6pPr marL="457200" marR="0" indent="0" algn="l" rtl="0">
              <a:spcBef>
                <a:spcPts val="0"/>
              </a:spcBef>
              <a:spcAft>
                <a:spcPts val="0"/>
              </a:spcAft>
              <a:defRPr/>
            </a:lvl6pPr>
            <a:lvl7pPr marL="914400" marR="0" indent="0" algn="l" rtl="0">
              <a:spcBef>
                <a:spcPts val="0"/>
              </a:spcBef>
              <a:spcAft>
                <a:spcPts val="0"/>
              </a:spcAft>
              <a:defRPr/>
            </a:lvl7pPr>
            <a:lvl8pPr marL="1371600" marR="0" indent="0" algn="l" rtl="0">
              <a:spcBef>
                <a:spcPts val="0"/>
              </a:spcBef>
              <a:spcAft>
                <a:spcPts val="0"/>
              </a:spcAft>
              <a:defRPr/>
            </a:lvl8pPr>
            <a:lvl9pPr marL="1828800" marR="0" indent="0" algn="l" rtl="0">
              <a:spcBef>
                <a:spcPts val="0"/>
              </a:spcBef>
              <a:spcAft>
                <a:spcPts val="0"/>
              </a:spcAft>
              <a:defRPr/>
            </a:lvl9pPr>
          </a:lstStyle>
          <a:p>
            <a:endParaRPr/>
          </a:p>
        </p:txBody>
      </p:sp>
      <p:sp>
        <p:nvSpPr>
          <p:cNvPr id="11" name="Shape 11"/>
          <p:cNvSpPr txBox="1">
            <a:spLocks noGrp="1"/>
          </p:cNvSpPr>
          <p:nvPr>
            <p:ph type="body" idx="1"/>
          </p:nvPr>
        </p:nvSpPr>
        <p:spPr>
          <a:xfrm>
            <a:off x="685800" y="1371600"/>
            <a:ext cx="7772400" cy="4114800"/>
          </a:xfrm>
          <a:prstGeom prst="rect">
            <a:avLst/>
          </a:prstGeom>
          <a:noFill/>
          <a:ln>
            <a:noFill/>
          </a:ln>
        </p:spPr>
        <p:txBody>
          <a:bodyPr lIns="91425" tIns="91425" rIns="91425" bIns="91425" anchor="t" anchorCtr="0"/>
          <a:lstStyle>
            <a:lvl1pPr marL="342900" marR="0" indent="-152400" algn="l" rtl="0">
              <a:spcBef>
                <a:spcPts val="600"/>
              </a:spcBef>
              <a:spcAft>
                <a:spcPts val="0"/>
              </a:spcAft>
              <a:buClr>
                <a:schemeClr val="dk1"/>
              </a:buClr>
              <a:buFont typeface="Arial"/>
              <a:buChar char="•"/>
              <a:defRPr/>
            </a:lvl1pPr>
            <a:lvl2pPr marL="742950" marR="0" indent="-120650" algn="l" rtl="0">
              <a:spcBef>
                <a:spcPts val="520"/>
              </a:spcBef>
              <a:spcAft>
                <a:spcPts val="0"/>
              </a:spcAft>
              <a:buClr>
                <a:schemeClr val="dk1"/>
              </a:buClr>
              <a:buFont typeface="Arial"/>
              <a:buChar char="–"/>
              <a:defRPr/>
            </a:lvl2pPr>
            <a:lvl3pPr marL="1143000" marR="0" indent="-88900" algn="l" rtl="0">
              <a:spcBef>
                <a:spcPts val="440"/>
              </a:spcBef>
              <a:spcAft>
                <a:spcPts val="0"/>
              </a:spcAft>
              <a:buClr>
                <a:schemeClr val="dk1"/>
              </a:buClr>
              <a:buFont typeface="Arial"/>
              <a:buChar char="•"/>
              <a:defRPr/>
            </a:lvl3pPr>
            <a:lvl4pPr marL="1600200" marR="0" indent="-101600" algn="l" rtl="0">
              <a:spcBef>
                <a:spcPts val="400"/>
              </a:spcBef>
              <a:spcAft>
                <a:spcPts val="0"/>
              </a:spcAft>
              <a:buClr>
                <a:schemeClr val="dk1"/>
              </a:buClr>
              <a:buFont typeface="Arial"/>
              <a:buChar char="–"/>
              <a:defRPr/>
            </a:lvl4pPr>
            <a:lvl5pPr marL="2057400" marR="0" indent="-101600" algn="l" rtl="0">
              <a:spcBef>
                <a:spcPts val="400"/>
              </a:spcBef>
              <a:spcAft>
                <a:spcPts val="0"/>
              </a:spcAft>
              <a:buClr>
                <a:schemeClr val="dk1"/>
              </a:buClr>
              <a:buFont typeface="Arial"/>
              <a:buChar char="»"/>
              <a:defRPr/>
            </a:lvl5pPr>
            <a:lvl6pPr marL="2514600" marR="0" indent="-101600" algn="l" rtl="0">
              <a:spcBef>
                <a:spcPts val="400"/>
              </a:spcBef>
              <a:spcAft>
                <a:spcPts val="0"/>
              </a:spcAft>
              <a:buClr>
                <a:schemeClr val="dk1"/>
              </a:buClr>
              <a:buFont typeface="Arial"/>
              <a:buChar char="»"/>
              <a:defRPr/>
            </a:lvl6pPr>
            <a:lvl7pPr marL="2971800" marR="0" indent="-101600" algn="l" rtl="0">
              <a:spcBef>
                <a:spcPts val="400"/>
              </a:spcBef>
              <a:spcAft>
                <a:spcPts val="0"/>
              </a:spcAft>
              <a:buClr>
                <a:schemeClr val="dk1"/>
              </a:buClr>
              <a:buFont typeface="Arial"/>
              <a:buChar char="»"/>
              <a:defRPr/>
            </a:lvl7pPr>
            <a:lvl8pPr marL="3429000" marR="0" indent="-101600" algn="l" rtl="0">
              <a:spcBef>
                <a:spcPts val="400"/>
              </a:spcBef>
              <a:spcAft>
                <a:spcPts val="0"/>
              </a:spcAft>
              <a:buClr>
                <a:schemeClr val="dk1"/>
              </a:buClr>
              <a:buFont typeface="Arial"/>
              <a:buChar char="»"/>
              <a:defRPr/>
            </a:lvl8pPr>
            <a:lvl9pPr marL="3886200" marR="0" indent="-101600" algn="l" rtl="0">
              <a:spcBef>
                <a:spcPts val="400"/>
              </a:spcBef>
              <a:spcAft>
                <a:spcPts val="0"/>
              </a:spcAft>
              <a:buClr>
                <a:schemeClr val="dk1"/>
              </a:buClr>
              <a:buFont typeface="Arial"/>
              <a:buChar cha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C:\Users\kmcguffey2\Desktop\Keith\GOPR8130.MP4" TargetMode="External"/><Relationship Id="rId1" Type="http://schemas.microsoft.com/office/2007/relationships/media" Target="file:///C:\Users\kmcguffey2\Desktop\Keith\GOPR8130.MP4" TargetMode="External"/><Relationship Id="rId5" Type="http://schemas.openxmlformats.org/officeDocument/2006/relationships/image" Target="../media/image44.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15.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1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62.jpeg"/><Relationship Id="rId4" Type="http://schemas.openxmlformats.org/officeDocument/2006/relationships/image" Target="../media/image61.jpeg"/></Relationships>
</file>

<file path=ppt/slides/_rels/slide1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1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67.jpeg"/><Relationship Id="rId4" Type="http://schemas.openxmlformats.org/officeDocument/2006/relationships/image" Target="../media/image66.jpeg"/></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12"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3.jpeg"/><Relationship Id="rId11" Type="http://schemas.openxmlformats.org/officeDocument/2006/relationships/image" Target="../media/image78.jpeg"/><Relationship Id="rId5" Type="http://schemas.openxmlformats.org/officeDocument/2006/relationships/image" Target="../media/image72.jpeg"/><Relationship Id="rId10" Type="http://schemas.openxmlformats.org/officeDocument/2006/relationships/image" Target="../media/image77.jpeg"/><Relationship Id="rId4" Type="http://schemas.openxmlformats.org/officeDocument/2006/relationships/image" Target="../media/image71.jpeg"/><Relationship Id="rId9" Type="http://schemas.openxmlformats.org/officeDocument/2006/relationships/image" Target="../media/image76.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Shape 52"/>
          <p:cNvSpPr txBox="1">
            <a:spLocks noGrp="1"/>
          </p:cNvSpPr>
          <p:nvPr>
            <p:ph type="ctrTitle"/>
          </p:nvPr>
        </p:nvSpPr>
        <p:spPr>
          <a:xfrm>
            <a:off x="908050" y="3348800"/>
            <a:ext cx="6870599" cy="11430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200" b="1" i="0" u="none" strike="noStrike" cap="none" baseline="0" dirty="0">
                <a:solidFill>
                  <a:schemeClr val="lt1"/>
                </a:solidFill>
                <a:latin typeface="American Typewriter"/>
                <a:ea typeface="Arial"/>
                <a:cs typeface="American Typewriter"/>
                <a:sym typeface="Arial"/>
              </a:rPr>
              <a:t>CEHS 2015 India Study Tour: </a:t>
            </a:r>
            <a:r>
              <a:rPr lang="en-US" sz="3200" b="1" i="0" u="none" strike="noStrike" cap="none" baseline="0" dirty="0" err="1">
                <a:solidFill>
                  <a:schemeClr val="lt1"/>
                </a:solidFill>
                <a:latin typeface="American Typewriter"/>
                <a:ea typeface="Arial"/>
                <a:cs typeface="American Typewriter"/>
                <a:sym typeface="Arial"/>
              </a:rPr>
              <a:t>Anubhuti</a:t>
            </a:r>
            <a:r>
              <a:rPr lang="en-US" sz="3200" b="1" i="0" u="none" strike="noStrike" cap="none" baseline="0" dirty="0">
                <a:solidFill>
                  <a:schemeClr val="lt1"/>
                </a:solidFill>
                <a:latin typeface="American Typewriter"/>
                <a:ea typeface="Arial"/>
                <a:cs typeface="American Typewriter"/>
                <a:sym typeface="Arial"/>
              </a:rPr>
              <a:t> Schools</a:t>
            </a:r>
          </a:p>
        </p:txBody>
      </p:sp>
      <p:pic>
        <p:nvPicPr>
          <p:cNvPr id="53" name="Shape 53"/>
          <p:cNvPicPr preferRelativeResize="0"/>
          <p:nvPr/>
        </p:nvPicPr>
        <p:blipFill rotWithShape="1">
          <a:blip r:embed="rId3">
            <a:alphaModFix/>
          </a:blip>
          <a:srcRect l="20833" t="11481" r="20833"/>
          <a:stretch/>
        </p:blipFill>
        <p:spPr>
          <a:xfrm>
            <a:off x="0" y="12914"/>
            <a:ext cx="3619812" cy="3089768"/>
          </a:xfrm>
          <a:prstGeom prst="rect">
            <a:avLst/>
          </a:prstGeom>
          <a:noFill/>
          <a:ln w="28575" cap="flat">
            <a:solidFill>
              <a:srgbClr val="000000"/>
            </a:solidFill>
            <a:prstDash val="solid"/>
            <a:round/>
            <a:headEnd type="none" w="med" len="med"/>
            <a:tailEnd type="none" w="med" len="med"/>
          </a:ln>
        </p:spPr>
      </p:pic>
      <p:pic>
        <p:nvPicPr>
          <p:cNvPr id="54" name="Shape 54"/>
          <p:cNvPicPr preferRelativeResize="0"/>
          <p:nvPr/>
        </p:nvPicPr>
        <p:blipFill rotWithShape="1">
          <a:blip r:embed="rId4">
            <a:alphaModFix/>
          </a:blip>
          <a:srcRect l="30342" t="46048"/>
          <a:stretch/>
        </p:blipFill>
        <p:spPr>
          <a:xfrm rot="5400000">
            <a:off x="6604149" y="3453425"/>
            <a:ext cx="3406200" cy="1484100"/>
          </a:xfrm>
          <a:prstGeom prst="rect">
            <a:avLst/>
          </a:prstGeom>
          <a:noFill/>
          <a:ln w="28575" cap="flat">
            <a:solidFill>
              <a:srgbClr val="000000"/>
            </a:solidFill>
            <a:prstDash val="solid"/>
            <a:round/>
            <a:headEnd type="none" w="med" len="med"/>
            <a:tailEnd type="none" w="med" len="med"/>
          </a:ln>
        </p:spPr>
      </p:pic>
      <p:pic>
        <p:nvPicPr>
          <p:cNvPr id="55" name="Shape 55"/>
          <p:cNvPicPr preferRelativeResize="0"/>
          <p:nvPr/>
        </p:nvPicPr>
        <p:blipFill rotWithShape="1">
          <a:blip r:embed="rId5">
            <a:alphaModFix/>
          </a:blip>
          <a:srcRect l="13333" t="28272" r="14444" b="38146"/>
          <a:stretch/>
        </p:blipFill>
        <p:spPr>
          <a:xfrm rot="5400000">
            <a:off x="-1905000" y="3809998"/>
            <a:ext cx="4953001" cy="1143000"/>
          </a:xfrm>
          <a:prstGeom prst="rect">
            <a:avLst/>
          </a:prstGeom>
          <a:noFill/>
          <a:ln w="28575" cap="flat">
            <a:solidFill>
              <a:srgbClr val="000000"/>
            </a:solidFill>
            <a:prstDash val="solid"/>
            <a:round/>
            <a:headEnd type="none" w="med" len="med"/>
            <a:tailEnd type="none" w="med" len="med"/>
          </a:ln>
        </p:spPr>
      </p:pic>
      <p:pic>
        <p:nvPicPr>
          <p:cNvPr id="56" name="Shape 56"/>
          <p:cNvPicPr preferRelativeResize="0"/>
          <p:nvPr/>
        </p:nvPicPr>
        <p:blipFill rotWithShape="1">
          <a:blip r:embed="rId6">
            <a:alphaModFix/>
          </a:blip>
          <a:srcRect l="1666" r="18332"/>
          <a:stretch/>
        </p:blipFill>
        <p:spPr>
          <a:xfrm>
            <a:off x="5808248" y="12914"/>
            <a:ext cx="3368039" cy="2368152"/>
          </a:xfrm>
          <a:prstGeom prst="rect">
            <a:avLst/>
          </a:prstGeom>
          <a:noFill/>
          <a:ln w="28575" cap="flat">
            <a:solidFill>
              <a:srgbClr val="000000"/>
            </a:solidFill>
            <a:prstDash val="solid"/>
            <a:round/>
            <a:headEnd type="none" w="med" len="med"/>
            <a:tailEnd type="none" w="med" len="med"/>
          </a:ln>
        </p:spPr>
      </p:pic>
      <p:pic>
        <p:nvPicPr>
          <p:cNvPr id="57" name="Shape 57"/>
          <p:cNvPicPr preferRelativeResize="0"/>
          <p:nvPr/>
        </p:nvPicPr>
        <p:blipFill rotWithShape="1">
          <a:blip r:embed="rId7">
            <a:alphaModFix/>
          </a:blip>
          <a:srcRect l="15833" t="48517" r="24166" b="1"/>
          <a:stretch/>
        </p:blipFill>
        <p:spPr>
          <a:xfrm>
            <a:off x="2190900" y="4491798"/>
            <a:ext cx="4910925" cy="2370203"/>
          </a:xfrm>
          <a:prstGeom prst="rect">
            <a:avLst/>
          </a:prstGeom>
          <a:noFill/>
          <a:ln w="28575" cap="flat">
            <a:solidFill>
              <a:srgbClr val="000000"/>
            </a:solidFill>
            <a:prstDash val="solid"/>
            <a:round/>
            <a:headEnd type="none" w="med" len="med"/>
            <a:tailEnd type="none" w="med" len="med"/>
          </a:ln>
        </p:spPr>
      </p:pic>
      <p:pic>
        <p:nvPicPr>
          <p:cNvPr id="58" name="Shape 58"/>
          <p:cNvPicPr preferRelativeResize="0"/>
          <p:nvPr/>
        </p:nvPicPr>
        <p:blipFill rotWithShape="1">
          <a:blip r:embed="rId8">
            <a:alphaModFix/>
          </a:blip>
          <a:srcRect l="8333" t="15925" r="29167" b="14445"/>
          <a:stretch/>
        </p:blipFill>
        <p:spPr>
          <a:xfrm>
            <a:off x="3113839" y="1161816"/>
            <a:ext cx="3065047" cy="1920762"/>
          </a:xfrm>
          <a:prstGeom prst="rect">
            <a:avLst/>
          </a:prstGeom>
          <a:noFill/>
          <a:ln w="28575" cap="flat">
            <a:solidFill>
              <a:srgbClr val="000000"/>
            </a:solidFill>
            <a:prstDash val="solid"/>
            <a:round/>
            <a:headEnd type="none" w="med" len="med"/>
            <a:tailEnd type="none" w="med" len="med"/>
          </a:ln>
        </p:spPr>
      </p:pic>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685800" y="635000"/>
            <a:ext cx="7772400" cy="5080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400" b="1" i="0" u="none" strike="noStrike" cap="none" baseline="0">
                <a:solidFill>
                  <a:schemeClr val="dk2"/>
                </a:solidFill>
                <a:latin typeface="Arial"/>
                <a:ea typeface="Arial"/>
                <a:cs typeface="Arial"/>
                <a:sym typeface="Arial"/>
              </a:rPr>
              <a:t>Anubhuti II Home Visits</a:t>
            </a:r>
          </a:p>
        </p:txBody>
      </p:sp>
      <p:pic>
        <p:nvPicPr>
          <p:cNvPr id="6" name="GOPR8131.MP4">
            <a:hlinkClick r:id="" action="ppaction://media"/>
          </p:cNvPr>
          <p:cNvPicPr>
            <a:picLocks/>
          </p:cNvPicPr>
          <p:nvPr>
            <a:videoFile r:link="rId2"/>
            <p:extLst>
              <p:ext uri="{DAA4B4D4-6D71-4841-9C94-3DE7FCFB9230}">
                <p14:media xmlns:p14="http://schemas.microsoft.com/office/powerpoint/2010/main" r:link="rId1"/>
              </p:ext>
            </p:extLst>
          </p:nvPr>
        </p:nvPicPr>
        <p:blipFill>
          <a:blip r:embed="rId5"/>
          <a:stretch>
            <a:fillRect/>
          </a:stretch>
        </p:blipFill>
        <p:spPr>
          <a:xfrm>
            <a:off x="0" y="0"/>
            <a:ext cx="9144000" cy="6858000"/>
          </a:xfrm>
          <a:prstGeom prst="rect">
            <a:avLst/>
          </a:prstGeom>
        </p:spPr>
      </p:pic>
    </p:spTree>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Screen Shot 2015-04-17 at 7.08.15 AM.png"/>
          <p:cNvPicPr>
            <a:picLocks noChangeAspect="1"/>
          </p:cNvPicPr>
          <p:nvPr/>
        </p:nvPicPr>
        <p:blipFill>
          <a:blip r:embed="rId2"/>
          <a:stretch>
            <a:fillRect/>
          </a:stretch>
        </p:blipFill>
        <p:spPr>
          <a:xfrm>
            <a:off x="2820720" y="635000"/>
            <a:ext cx="3701521" cy="57150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608225" y="293600"/>
            <a:ext cx="7772400" cy="5079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400" b="1" i="0" u="none" strike="noStrike" cap="none" baseline="0">
                <a:solidFill>
                  <a:schemeClr val="dk2"/>
                </a:solidFill>
                <a:latin typeface="Arial"/>
                <a:ea typeface="Arial"/>
                <a:cs typeface="Arial"/>
                <a:sym typeface="Arial"/>
              </a:rPr>
              <a:t>Our Primary Classrooms</a:t>
            </a:r>
          </a:p>
        </p:txBody>
      </p:sp>
      <p:pic>
        <p:nvPicPr>
          <p:cNvPr id="122" name="Shape 122"/>
          <p:cNvPicPr preferRelativeResize="0"/>
          <p:nvPr/>
        </p:nvPicPr>
        <p:blipFill rotWithShape="1">
          <a:blip r:embed="rId3">
            <a:alphaModFix/>
          </a:blip>
          <a:srcRect l="6749" t="30593" r="9693" b="23032"/>
          <a:stretch/>
        </p:blipFill>
        <p:spPr>
          <a:xfrm>
            <a:off x="608225" y="877700"/>
            <a:ext cx="5763900" cy="2309099"/>
          </a:xfrm>
          <a:prstGeom prst="rect">
            <a:avLst/>
          </a:prstGeom>
          <a:noFill/>
          <a:ln w="28575" cap="flat">
            <a:solidFill>
              <a:srgbClr val="000000"/>
            </a:solidFill>
            <a:prstDash val="solid"/>
            <a:round/>
            <a:headEnd type="none" w="med" len="med"/>
            <a:tailEnd type="none" w="med" len="med"/>
          </a:ln>
        </p:spPr>
      </p:pic>
      <p:pic>
        <p:nvPicPr>
          <p:cNvPr id="123" name="Shape 123"/>
          <p:cNvPicPr preferRelativeResize="0"/>
          <p:nvPr/>
        </p:nvPicPr>
        <p:blipFill rotWithShape="1">
          <a:blip r:embed="rId4">
            <a:alphaModFix/>
          </a:blip>
          <a:srcRect l="6666" t="10000" r="6665"/>
          <a:stretch/>
        </p:blipFill>
        <p:spPr>
          <a:xfrm>
            <a:off x="4684350" y="3387875"/>
            <a:ext cx="4357199" cy="2906700"/>
          </a:xfrm>
          <a:prstGeom prst="rect">
            <a:avLst/>
          </a:prstGeom>
          <a:noFill/>
          <a:ln w="28575" cap="flat">
            <a:solidFill>
              <a:srgbClr val="000000"/>
            </a:solidFill>
            <a:prstDash val="solid"/>
            <a:round/>
            <a:headEnd type="none" w="med" len="med"/>
            <a:tailEnd type="none" w="med" len="med"/>
          </a:ln>
        </p:spPr>
      </p:pic>
      <p:pic>
        <p:nvPicPr>
          <p:cNvPr id="124" name="Shape 124"/>
          <p:cNvPicPr preferRelativeResize="0"/>
          <p:nvPr/>
        </p:nvPicPr>
        <p:blipFill rotWithShape="1">
          <a:blip r:embed="rId5">
            <a:alphaModFix/>
          </a:blip>
          <a:srcRect l="12222"/>
          <a:stretch/>
        </p:blipFill>
        <p:spPr>
          <a:xfrm rot="5400000">
            <a:off x="6098899" y="1099400"/>
            <a:ext cx="2673600" cy="1713299"/>
          </a:xfrm>
          <a:prstGeom prst="rect">
            <a:avLst/>
          </a:prstGeom>
          <a:noFill/>
          <a:ln w="28575" cap="flat">
            <a:solidFill>
              <a:srgbClr val="000000"/>
            </a:solidFill>
            <a:prstDash val="solid"/>
            <a:round/>
            <a:headEnd type="none" w="med" len="med"/>
            <a:tailEnd type="none" w="med" len="med"/>
          </a:ln>
        </p:spPr>
      </p:pic>
      <p:pic>
        <p:nvPicPr>
          <p:cNvPr id="125" name="Shape 125"/>
          <p:cNvPicPr preferRelativeResize="0"/>
          <p:nvPr/>
        </p:nvPicPr>
        <p:blipFill>
          <a:blip r:embed="rId6">
            <a:alphaModFix/>
          </a:blip>
          <a:stretch>
            <a:fillRect/>
          </a:stretch>
        </p:blipFill>
        <p:spPr>
          <a:xfrm>
            <a:off x="348800" y="3305225"/>
            <a:ext cx="4199580" cy="3149699"/>
          </a:xfrm>
          <a:prstGeom prst="rect">
            <a:avLst/>
          </a:prstGeom>
          <a:noFill/>
          <a:ln w="28575" cap="flat">
            <a:solidFill>
              <a:schemeClr val="dk2"/>
            </a:solidFill>
            <a:prstDash val="solid"/>
            <a:round/>
            <a:headEnd type="none" w="med" len="med"/>
            <a:tailEnd type="none" w="med" len="med"/>
          </a:ln>
        </p:spPr>
      </p:pic>
      <p:sp>
        <p:nvSpPr>
          <p:cNvPr id="126" name="Shape 126"/>
          <p:cNvSpPr/>
          <p:nvPr/>
        </p:nvSpPr>
        <p:spPr>
          <a:xfrm>
            <a:off x="5405725" y="933000"/>
            <a:ext cx="625199" cy="452100"/>
          </a:xfrm>
          <a:prstGeom prst="ellipse">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27" name="Shape 127"/>
          <p:cNvSpPr/>
          <p:nvPr/>
        </p:nvSpPr>
        <p:spPr>
          <a:xfrm>
            <a:off x="3808950" y="3387875"/>
            <a:ext cx="625199" cy="452100"/>
          </a:xfrm>
          <a:prstGeom prst="ellipse">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28" name="Shape 128"/>
          <p:cNvSpPr txBox="1"/>
          <p:nvPr/>
        </p:nvSpPr>
        <p:spPr>
          <a:xfrm>
            <a:off x="5429725" y="846300"/>
            <a:ext cx="577199" cy="452100"/>
          </a:xfrm>
          <a:prstGeom prst="rect">
            <a:avLst/>
          </a:prstGeom>
          <a:noFill/>
          <a:ln>
            <a:noFill/>
          </a:ln>
        </p:spPr>
        <p:txBody>
          <a:bodyPr lIns="91425" tIns="91425" rIns="91425" bIns="91425" anchor="t" anchorCtr="0">
            <a:noAutofit/>
          </a:bodyPr>
          <a:lstStyle/>
          <a:p>
            <a:pPr>
              <a:spcBef>
                <a:spcPts val="0"/>
              </a:spcBef>
              <a:buNone/>
            </a:pPr>
            <a:r>
              <a:rPr lang="en-US" sz="2400"/>
              <a:t>5A</a:t>
            </a:r>
          </a:p>
        </p:txBody>
      </p:sp>
      <p:sp>
        <p:nvSpPr>
          <p:cNvPr id="129" name="Shape 129"/>
          <p:cNvSpPr txBox="1"/>
          <p:nvPr/>
        </p:nvSpPr>
        <p:spPr>
          <a:xfrm>
            <a:off x="3808950" y="3311675"/>
            <a:ext cx="875399" cy="382499"/>
          </a:xfrm>
          <a:prstGeom prst="rect">
            <a:avLst/>
          </a:prstGeom>
          <a:noFill/>
          <a:ln>
            <a:noFill/>
          </a:ln>
        </p:spPr>
        <p:txBody>
          <a:bodyPr lIns="91425" tIns="91425" rIns="91425" bIns="91425" anchor="t" anchorCtr="0">
            <a:noAutofit/>
          </a:bodyPr>
          <a:lstStyle/>
          <a:p>
            <a:pPr>
              <a:spcBef>
                <a:spcPts val="0"/>
              </a:spcBef>
              <a:buNone/>
            </a:pPr>
            <a:r>
              <a:rPr lang="en-US" sz="2400"/>
              <a:t>3A</a:t>
            </a:r>
          </a:p>
        </p:txBody>
      </p:sp>
      <p:sp>
        <p:nvSpPr>
          <p:cNvPr id="130" name="Shape 130"/>
          <p:cNvSpPr/>
          <p:nvPr/>
        </p:nvSpPr>
        <p:spPr>
          <a:xfrm>
            <a:off x="4728125" y="3549225"/>
            <a:ext cx="625199" cy="452100"/>
          </a:xfrm>
          <a:prstGeom prst="ellipse">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1" name="Shape 131"/>
          <p:cNvSpPr txBox="1"/>
          <p:nvPr/>
        </p:nvSpPr>
        <p:spPr>
          <a:xfrm>
            <a:off x="4761725" y="3511500"/>
            <a:ext cx="558000" cy="452100"/>
          </a:xfrm>
          <a:prstGeom prst="rect">
            <a:avLst/>
          </a:prstGeom>
          <a:noFill/>
          <a:ln>
            <a:noFill/>
          </a:ln>
        </p:spPr>
        <p:txBody>
          <a:bodyPr lIns="91425" tIns="91425" rIns="91425" bIns="91425" anchor="t" anchorCtr="0">
            <a:noAutofit/>
          </a:bodyPr>
          <a:lstStyle/>
          <a:p>
            <a:pPr>
              <a:spcBef>
                <a:spcPts val="0"/>
              </a:spcBef>
              <a:buNone/>
            </a:pPr>
            <a:r>
              <a:rPr lang="en-US" sz="2400"/>
              <a:t>4B</a:t>
            </a:r>
          </a:p>
        </p:txBody>
      </p:sp>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495300" y="471810"/>
            <a:ext cx="8394700" cy="8109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400" b="1" dirty="0">
                <a:solidFill>
                  <a:schemeClr val="dk2"/>
                </a:solidFill>
                <a:latin typeface="American Typewriter"/>
                <a:cs typeface="American Typewriter"/>
              </a:rPr>
              <a:t>Leading </a:t>
            </a:r>
            <a:r>
              <a:rPr lang="en-US" sz="3400" b="1" i="0" u="none" strike="noStrike" cap="none" baseline="0" dirty="0">
                <a:solidFill>
                  <a:schemeClr val="dk2"/>
                </a:solidFill>
                <a:latin typeface="American Typewriter"/>
                <a:cs typeface="American Typewriter"/>
              </a:rPr>
              <a:t>a Math Activity: Bar Graphs</a:t>
            </a:r>
          </a:p>
        </p:txBody>
      </p:sp>
      <p:pic>
        <p:nvPicPr>
          <p:cNvPr id="162" name="Shape 162"/>
          <p:cNvPicPr preferRelativeResize="0"/>
          <p:nvPr/>
        </p:nvPicPr>
        <p:blipFill rotWithShape="1">
          <a:blip r:embed="rId3">
            <a:alphaModFix/>
          </a:blip>
          <a:srcRect/>
          <a:stretch/>
        </p:blipFill>
        <p:spPr>
          <a:xfrm>
            <a:off x="581100" y="2886075"/>
            <a:ext cx="3403500" cy="3403500"/>
          </a:xfrm>
          <a:prstGeom prst="rect">
            <a:avLst/>
          </a:prstGeom>
          <a:noFill/>
          <a:ln w="28575" cap="flat">
            <a:solidFill>
              <a:srgbClr val="000000"/>
            </a:solidFill>
            <a:prstDash val="solid"/>
            <a:round/>
            <a:headEnd type="none" w="med" len="med"/>
            <a:tailEnd type="none" w="med" len="med"/>
          </a:ln>
        </p:spPr>
      </p:pic>
      <p:sp>
        <p:nvSpPr>
          <p:cNvPr id="163" name="Shape 163"/>
          <p:cNvSpPr txBox="1"/>
          <p:nvPr/>
        </p:nvSpPr>
        <p:spPr>
          <a:xfrm>
            <a:off x="495300" y="1108225"/>
            <a:ext cx="4068599" cy="1619099"/>
          </a:xfrm>
          <a:prstGeom prst="rect">
            <a:avLst/>
          </a:prstGeom>
          <a:noFill/>
          <a:ln>
            <a:noFill/>
          </a:ln>
        </p:spPr>
        <p:txBody>
          <a:bodyPr lIns="91425" tIns="91425" rIns="91425" bIns="91425" anchor="t" anchorCtr="0">
            <a:noAutofit/>
          </a:bodyPr>
          <a:lstStyle/>
          <a:p>
            <a:pPr>
              <a:spcBef>
                <a:spcPts val="0"/>
              </a:spcBef>
              <a:buNone/>
            </a:pPr>
            <a:r>
              <a:rPr lang="en-US" sz="2000" dirty="0">
                <a:latin typeface="American Typewriter"/>
                <a:cs typeface="American Typewriter"/>
              </a:rPr>
              <a:t>Students formed groups and interviewed their classmates to collect data about a question they chose.  They then graphed the data in a bar graph.  </a:t>
            </a:r>
          </a:p>
        </p:txBody>
      </p:sp>
      <p:sp>
        <p:nvSpPr>
          <p:cNvPr id="164" name="Shape 164"/>
          <p:cNvSpPr txBox="1"/>
          <p:nvPr/>
        </p:nvSpPr>
        <p:spPr>
          <a:xfrm>
            <a:off x="4563775" y="4584700"/>
            <a:ext cx="4013100" cy="1431899"/>
          </a:xfrm>
          <a:prstGeom prst="rect">
            <a:avLst/>
          </a:prstGeom>
          <a:noFill/>
          <a:ln>
            <a:noFill/>
          </a:ln>
        </p:spPr>
        <p:txBody>
          <a:bodyPr lIns="91425" tIns="91425" rIns="91425" bIns="91425" anchor="t" anchorCtr="0">
            <a:noAutofit/>
          </a:bodyPr>
          <a:lstStyle/>
          <a:p>
            <a:pPr lvl="0" rtl="0">
              <a:spcBef>
                <a:spcPts val="0"/>
              </a:spcBef>
              <a:buNone/>
            </a:pPr>
            <a:r>
              <a:rPr lang="en-US" sz="2000" dirty="0">
                <a:latin typeface="American Typewriter"/>
                <a:cs typeface="American Typewriter"/>
              </a:rPr>
              <a:t>The students worked very carefully on the project, taking their time and using their ruler to ensure everything was neat.</a:t>
            </a:r>
          </a:p>
        </p:txBody>
      </p:sp>
      <p:pic>
        <p:nvPicPr>
          <p:cNvPr id="165" name="Shape 165"/>
          <p:cNvPicPr preferRelativeResize="0"/>
          <p:nvPr/>
        </p:nvPicPr>
        <p:blipFill>
          <a:blip r:embed="rId4">
            <a:alphaModFix/>
          </a:blip>
          <a:stretch>
            <a:fillRect/>
          </a:stretch>
        </p:blipFill>
        <p:spPr>
          <a:xfrm>
            <a:off x="4702374" y="1282700"/>
            <a:ext cx="3735899" cy="2943673"/>
          </a:xfrm>
          <a:prstGeom prst="rect">
            <a:avLst/>
          </a:prstGeom>
          <a:noFill/>
          <a:ln w="28575" cap="flat">
            <a:solidFill>
              <a:schemeClr val="dk2"/>
            </a:solidFill>
            <a:prstDash val="solid"/>
            <a:round/>
            <a:headEnd type="none" w="med" len="med"/>
            <a:tailEnd type="none" w="med" len="med"/>
          </a:ln>
        </p:spPr>
      </p:pic>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a:off x="457200" y="457312"/>
            <a:ext cx="7619999" cy="6351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400" b="1" i="0" u="none" strike="noStrike" cap="none" baseline="0" dirty="0">
                <a:solidFill>
                  <a:schemeClr val="dk2"/>
                </a:solidFill>
                <a:latin typeface="American Typewriter"/>
                <a:cs typeface="American Typewriter"/>
              </a:rPr>
              <a:t>Students Expanded the Activity</a:t>
            </a:r>
          </a:p>
        </p:txBody>
      </p:sp>
      <p:pic>
        <p:nvPicPr>
          <p:cNvPr id="171" name="Shape 171"/>
          <p:cNvPicPr preferRelativeResize="0"/>
          <p:nvPr/>
        </p:nvPicPr>
        <p:blipFill rotWithShape="1">
          <a:blip r:embed="rId3">
            <a:alphaModFix/>
          </a:blip>
          <a:srcRect/>
          <a:stretch/>
        </p:blipFill>
        <p:spPr>
          <a:xfrm>
            <a:off x="658338" y="1307326"/>
            <a:ext cx="3798000" cy="3084600"/>
          </a:xfrm>
          <a:prstGeom prst="rect">
            <a:avLst/>
          </a:prstGeom>
          <a:noFill/>
          <a:ln w="28575" cap="flat">
            <a:solidFill>
              <a:srgbClr val="000000"/>
            </a:solidFill>
            <a:prstDash val="solid"/>
            <a:round/>
            <a:headEnd type="none" w="med" len="med"/>
            <a:tailEnd type="none" w="med" len="med"/>
          </a:ln>
        </p:spPr>
      </p:pic>
      <p:pic>
        <p:nvPicPr>
          <p:cNvPr id="172" name="Shape 172"/>
          <p:cNvPicPr preferRelativeResize="0"/>
          <p:nvPr/>
        </p:nvPicPr>
        <p:blipFill rotWithShape="1">
          <a:blip r:embed="rId4">
            <a:alphaModFix/>
          </a:blip>
          <a:srcRect t="6350" b="7129"/>
          <a:stretch/>
        </p:blipFill>
        <p:spPr>
          <a:xfrm>
            <a:off x="4912325" y="2632550"/>
            <a:ext cx="3449399" cy="2984399"/>
          </a:xfrm>
          <a:prstGeom prst="rect">
            <a:avLst/>
          </a:prstGeom>
          <a:noFill/>
          <a:ln w="28575" cap="flat">
            <a:solidFill>
              <a:srgbClr val="000000"/>
            </a:solidFill>
            <a:prstDash val="solid"/>
            <a:round/>
            <a:headEnd type="none" w="med" len="med"/>
            <a:tailEnd type="none" w="med" len="med"/>
          </a:ln>
        </p:spPr>
      </p:pic>
      <p:sp>
        <p:nvSpPr>
          <p:cNvPr id="173" name="Shape 173"/>
          <p:cNvSpPr txBox="1"/>
          <p:nvPr/>
        </p:nvSpPr>
        <p:spPr>
          <a:xfrm>
            <a:off x="4663464" y="1307321"/>
            <a:ext cx="3947100" cy="13233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baseline="0" dirty="0">
                <a:solidFill>
                  <a:schemeClr val="dk1"/>
                </a:solidFill>
                <a:latin typeface="American Typewriter"/>
                <a:cs typeface="American Typewriter"/>
              </a:rPr>
              <a:t>Once the boys finished making their graphs, they asked me if they could create questions and answers about their work. </a:t>
            </a:r>
          </a:p>
        </p:txBody>
      </p:sp>
      <p:sp>
        <p:nvSpPr>
          <p:cNvPr id="174" name="Shape 174"/>
          <p:cNvSpPr txBox="1"/>
          <p:nvPr/>
        </p:nvSpPr>
        <p:spPr>
          <a:xfrm>
            <a:off x="457200" y="4606925"/>
            <a:ext cx="4200299" cy="1015800"/>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r>
              <a:rPr lang="en-US" sz="2000" b="0" i="0" u="none" strike="noStrike" cap="none" baseline="0" dirty="0">
                <a:solidFill>
                  <a:schemeClr val="dk1"/>
                </a:solidFill>
                <a:latin typeface="American Typewriter"/>
                <a:cs typeface="American Typewriter"/>
              </a:rPr>
              <a:t>It is so wonderful to see students taking such an active role in their own learning!</a:t>
            </a: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Shape 179"/>
          <p:cNvPicPr preferRelativeResize="0"/>
          <p:nvPr/>
        </p:nvPicPr>
        <p:blipFill rotWithShape="1">
          <a:blip r:embed="rId3">
            <a:alphaModFix/>
          </a:blip>
          <a:srcRect l="3328" t="617"/>
          <a:stretch/>
        </p:blipFill>
        <p:spPr>
          <a:xfrm>
            <a:off x="0" y="-21191"/>
            <a:ext cx="3042633" cy="3279544"/>
          </a:xfrm>
          <a:prstGeom prst="rect">
            <a:avLst/>
          </a:prstGeom>
          <a:noFill/>
          <a:ln>
            <a:noFill/>
          </a:ln>
        </p:spPr>
      </p:pic>
      <p:pic>
        <p:nvPicPr>
          <p:cNvPr id="180" name="Shape 180"/>
          <p:cNvPicPr preferRelativeResize="0"/>
          <p:nvPr/>
        </p:nvPicPr>
        <p:blipFill rotWithShape="1">
          <a:blip r:embed="rId4">
            <a:alphaModFix/>
          </a:blip>
          <a:srcRect l="6566" t="21103" r="8618" b="9528"/>
          <a:stretch/>
        </p:blipFill>
        <p:spPr>
          <a:xfrm>
            <a:off x="2966085" y="0"/>
            <a:ext cx="2779549" cy="4174434"/>
          </a:xfrm>
          <a:prstGeom prst="rect">
            <a:avLst/>
          </a:prstGeom>
          <a:noFill/>
          <a:ln>
            <a:noFill/>
          </a:ln>
        </p:spPr>
      </p:pic>
      <p:pic>
        <p:nvPicPr>
          <p:cNvPr id="181" name="Shape 181"/>
          <p:cNvPicPr preferRelativeResize="0"/>
          <p:nvPr/>
        </p:nvPicPr>
        <p:blipFill rotWithShape="1">
          <a:blip r:embed="rId5">
            <a:alphaModFix/>
          </a:blip>
          <a:srcRect l="11045" t="24676" r="16417" b="3682"/>
          <a:stretch/>
        </p:blipFill>
        <p:spPr>
          <a:xfrm>
            <a:off x="5579269" y="-21189"/>
            <a:ext cx="3564730" cy="3521074"/>
          </a:xfrm>
          <a:prstGeom prst="rect">
            <a:avLst/>
          </a:prstGeom>
          <a:noFill/>
          <a:ln>
            <a:noFill/>
          </a:ln>
        </p:spPr>
      </p:pic>
      <p:pic>
        <p:nvPicPr>
          <p:cNvPr id="182" name="Shape 182"/>
          <p:cNvPicPr preferRelativeResize="0"/>
          <p:nvPr/>
        </p:nvPicPr>
        <p:blipFill rotWithShape="1">
          <a:blip r:embed="rId6">
            <a:alphaModFix/>
          </a:blip>
          <a:srcRect/>
          <a:stretch/>
        </p:blipFill>
        <p:spPr>
          <a:xfrm>
            <a:off x="0" y="3214369"/>
            <a:ext cx="3527584" cy="3643630"/>
          </a:xfrm>
          <a:prstGeom prst="rect">
            <a:avLst/>
          </a:prstGeom>
          <a:noFill/>
          <a:ln>
            <a:noFill/>
          </a:ln>
        </p:spPr>
      </p:pic>
      <p:pic>
        <p:nvPicPr>
          <p:cNvPr id="183" name="Shape 183"/>
          <p:cNvPicPr preferRelativeResize="0"/>
          <p:nvPr/>
        </p:nvPicPr>
        <p:blipFill rotWithShape="1">
          <a:blip r:embed="rId7">
            <a:alphaModFix/>
          </a:blip>
          <a:srcRect/>
          <a:stretch/>
        </p:blipFill>
        <p:spPr>
          <a:xfrm>
            <a:off x="5579269" y="3293110"/>
            <a:ext cx="3564730" cy="3564890"/>
          </a:xfrm>
          <a:prstGeom prst="rect">
            <a:avLst/>
          </a:prstGeom>
          <a:noFill/>
          <a:ln>
            <a:noFill/>
          </a:ln>
        </p:spPr>
      </p:pic>
      <p:pic>
        <p:nvPicPr>
          <p:cNvPr id="184" name="Shape 184"/>
          <p:cNvPicPr preferRelativeResize="0"/>
          <p:nvPr/>
        </p:nvPicPr>
        <p:blipFill rotWithShape="1">
          <a:blip r:embed="rId8">
            <a:alphaModFix/>
          </a:blip>
          <a:srcRect l="25886" t="24904" r="7141" b="8244"/>
          <a:stretch/>
        </p:blipFill>
        <p:spPr>
          <a:xfrm>
            <a:off x="3119907" y="3148885"/>
            <a:ext cx="3715777" cy="3709113"/>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2283925" y="479850"/>
            <a:ext cx="4518300" cy="5079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400" b="1" dirty="0">
                <a:solidFill>
                  <a:schemeClr val="dk2"/>
                </a:solidFill>
                <a:latin typeface="American Typewriter"/>
                <a:cs typeface="American Typewriter"/>
              </a:rPr>
              <a:t>Teaching a Lesson</a:t>
            </a:r>
          </a:p>
        </p:txBody>
      </p:sp>
      <p:sp>
        <p:nvSpPr>
          <p:cNvPr id="190" name="Shape 190"/>
          <p:cNvSpPr txBox="1"/>
          <p:nvPr/>
        </p:nvSpPr>
        <p:spPr>
          <a:xfrm>
            <a:off x="744750" y="1163700"/>
            <a:ext cx="3891299" cy="946499"/>
          </a:xfrm>
          <a:prstGeom prst="rect">
            <a:avLst/>
          </a:prstGeom>
          <a:noFill/>
          <a:ln>
            <a:noFill/>
          </a:ln>
        </p:spPr>
        <p:txBody>
          <a:bodyPr lIns="91425" tIns="91425" rIns="91425" bIns="91425" anchor="t" anchorCtr="0">
            <a:noAutofit/>
          </a:bodyPr>
          <a:lstStyle/>
          <a:p>
            <a:pPr rtl="0">
              <a:spcBef>
                <a:spcPts val="0"/>
              </a:spcBef>
              <a:buNone/>
            </a:pPr>
            <a:r>
              <a:rPr lang="en-US" dirty="0">
                <a:latin typeface="American Typewriter"/>
                <a:cs typeface="American Typewriter"/>
              </a:rPr>
              <a:t>Lesson- The Ship of Desert</a:t>
            </a:r>
          </a:p>
          <a:p>
            <a:pPr lvl="0">
              <a:spcBef>
                <a:spcPts val="0"/>
              </a:spcBef>
              <a:buNone/>
            </a:pPr>
            <a:r>
              <a:rPr lang="en-US" dirty="0">
                <a:latin typeface="American Typewriter"/>
                <a:cs typeface="American Typewriter"/>
              </a:rPr>
              <a:t>The students were put into groups for this activity.  They worked on finding information about the main characters in the story</a:t>
            </a:r>
          </a:p>
        </p:txBody>
      </p:sp>
      <p:pic>
        <p:nvPicPr>
          <p:cNvPr id="191" name="Shape 191"/>
          <p:cNvPicPr preferRelativeResize="0"/>
          <p:nvPr/>
        </p:nvPicPr>
        <p:blipFill>
          <a:blip r:embed="rId3">
            <a:alphaModFix/>
          </a:blip>
          <a:stretch>
            <a:fillRect/>
          </a:stretch>
        </p:blipFill>
        <p:spPr>
          <a:xfrm>
            <a:off x="4764350" y="1096350"/>
            <a:ext cx="3990750" cy="26739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2" name="Shape 192"/>
          <p:cNvPicPr preferRelativeResize="0"/>
          <p:nvPr/>
        </p:nvPicPr>
        <p:blipFill>
          <a:blip r:embed="rId4">
            <a:alphaModFix/>
          </a:blip>
          <a:stretch>
            <a:fillRect/>
          </a:stretch>
        </p:blipFill>
        <p:spPr>
          <a:xfrm>
            <a:off x="429511" y="2145236"/>
            <a:ext cx="4147900" cy="3110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3" name="Shape 193"/>
          <p:cNvPicPr preferRelativeResize="0"/>
          <p:nvPr/>
        </p:nvPicPr>
        <p:blipFill>
          <a:blip r:embed="rId5">
            <a:alphaModFix/>
          </a:blip>
          <a:stretch>
            <a:fillRect/>
          </a:stretch>
        </p:blipFill>
        <p:spPr>
          <a:xfrm>
            <a:off x="4764350" y="3878950"/>
            <a:ext cx="3990750" cy="2358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4" name="Shape 194"/>
          <p:cNvSpPr txBox="1"/>
          <p:nvPr/>
        </p:nvSpPr>
        <p:spPr>
          <a:xfrm>
            <a:off x="651675" y="5337450"/>
            <a:ext cx="3615300" cy="900000"/>
          </a:xfrm>
          <a:prstGeom prst="rect">
            <a:avLst/>
          </a:prstGeom>
          <a:noFill/>
          <a:ln>
            <a:noFill/>
          </a:ln>
        </p:spPr>
        <p:txBody>
          <a:bodyPr lIns="91425" tIns="91425" rIns="91425" bIns="91425" anchor="t" anchorCtr="0">
            <a:noAutofit/>
          </a:bodyPr>
          <a:lstStyle/>
          <a:p>
            <a:pPr>
              <a:spcBef>
                <a:spcPts val="0"/>
              </a:spcBef>
              <a:buNone/>
            </a:pPr>
            <a:r>
              <a:rPr lang="en-US" dirty="0">
                <a:latin typeface="American Typewriter"/>
                <a:cs typeface="American Typewriter"/>
              </a:rPr>
              <a:t>It was a huge learning experience for me in many ways. It was also really fun watching the kids work in groups and come up with new ideas. </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Shape 199"/>
          <p:cNvSpPr txBox="1">
            <a:spLocks noGrp="1"/>
          </p:cNvSpPr>
          <p:nvPr>
            <p:ph type="title"/>
          </p:nvPr>
        </p:nvSpPr>
        <p:spPr>
          <a:xfrm>
            <a:off x="2997650" y="417775"/>
            <a:ext cx="3229729" cy="5079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400" b="1" dirty="0">
                <a:solidFill>
                  <a:schemeClr val="dk2"/>
                </a:solidFill>
                <a:latin typeface="American Typewriter"/>
                <a:cs typeface="American Typewriter"/>
              </a:rPr>
              <a:t>Assemblies</a:t>
            </a:r>
          </a:p>
        </p:txBody>
      </p:sp>
      <p:sp>
        <p:nvSpPr>
          <p:cNvPr id="200" name="Shape 200"/>
          <p:cNvSpPr txBox="1"/>
          <p:nvPr/>
        </p:nvSpPr>
        <p:spPr>
          <a:xfrm>
            <a:off x="778900" y="993000"/>
            <a:ext cx="7971899" cy="1042800"/>
          </a:xfrm>
          <a:prstGeom prst="rect">
            <a:avLst/>
          </a:prstGeom>
          <a:noFill/>
          <a:ln>
            <a:noFill/>
          </a:ln>
        </p:spPr>
        <p:txBody>
          <a:bodyPr lIns="91425" tIns="91425" rIns="91425" bIns="91425" anchor="t" anchorCtr="0">
            <a:noAutofit/>
          </a:bodyPr>
          <a:lstStyle/>
          <a:p>
            <a:pPr rtl="0">
              <a:spcBef>
                <a:spcPts val="0"/>
              </a:spcBef>
              <a:buNone/>
            </a:pPr>
            <a:r>
              <a:rPr lang="en-US" dirty="0">
                <a:latin typeface="American Typewriter"/>
                <a:cs typeface="American Typewriter"/>
              </a:rPr>
              <a:t>Assemblies took place every morning before class started.</a:t>
            </a:r>
          </a:p>
          <a:p>
            <a:pPr>
              <a:spcBef>
                <a:spcPts val="0"/>
              </a:spcBef>
              <a:buNone/>
            </a:pPr>
            <a:r>
              <a:rPr lang="en-US" dirty="0">
                <a:latin typeface="American Typewriter"/>
                <a:cs typeface="American Typewriter"/>
              </a:rPr>
              <a:t>Once a week one class was responsible for putting on the assembly.  In the assembly the class would perform skits, sing songs, tell jokes and do short speeches.  They were done primarily in English but they would also do some of it in Marathi.  </a:t>
            </a:r>
          </a:p>
        </p:txBody>
      </p:sp>
      <p:pic>
        <p:nvPicPr>
          <p:cNvPr id="201" name="Shape 201"/>
          <p:cNvPicPr preferRelativeResize="0"/>
          <p:nvPr/>
        </p:nvPicPr>
        <p:blipFill>
          <a:blip r:embed="rId3">
            <a:alphaModFix/>
          </a:blip>
          <a:stretch>
            <a:fillRect/>
          </a:stretch>
        </p:blipFill>
        <p:spPr>
          <a:xfrm>
            <a:off x="434448" y="2103124"/>
            <a:ext cx="3434176" cy="25756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2" name="Shape 202"/>
          <p:cNvPicPr preferRelativeResize="0"/>
          <p:nvPr/>
        </p:nvPicPr>
        <p:blipFill>
          <a:blip r:embed="rId4">
            <a:alphaModFix/>
          </a:blip>
          <a:stretch>
            <a:fillRect/>
          </a:stretch>
        </p:blipFill>
        <p:spPr>
          <a:xfrm>
            <a:off x="5802925" y="1830875"/>
            <a:ext cx="2768277" cy="29480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Shape 207"/>
          <p:cNvSpPr txBox="1">
            <a:spLocks noGrp="1"/>
          </p:cNvSpPr>
          <p:nvPr>
            <p:ph type="title"/>
          </p:nvPr>
        </p:nvSpPr>
        <p:spPr>
          <a:xfrm>
            <a:off x="2587400" y="526400"/>
            <a:ext cx="4423499" cy="507900"/>
          </a:xfrm>
          <a:prstGeom prst="rect">
            <a:avLst/>
          </a:prstGeom>
        </p:spPr>
        <p:txBody>
          <a:bodyPr lIns="91425" tIns="91425" rIns="91425" bIns="91425" anchor="t" anchorCtr="0">
            <a:noAutofit/>
          </a:bodyPr>
          <a:lstStyle/>
          <a:p>
            <a:pPr>
              <a:spcBef>
                <a:spcPts val="0"/>
              </a:spcBef>
              <a:buNone/>
            </a:pPr>
            <a:r>
              <a:rPr lang="en-US" sz="3000" b="1" dirty="0">
                <a:latin typeface="American Typewriter"/>
                <a:cs typeface="American Typewriter"/>
              </a:rPr>
              <a:t>Special Assemblies                                          </a:t>
            </a:r>
          </a:p>
        </p:txBody>
      </p:sp>
      <p:pic>
        <p:nvPicPr>
          <p:cNvPr id="208" name="Shape 208"/>
          <p:cNvPicPr preferRelativeResize="0"/>
          <p:nvPr/>
        </p:nvPicPr>
        <p:blipFill>
          <a:blip r:embed="rId3">
            <a:alphaModFix/>
          </a:blip>
          <a:stretch>
            <a:fillRect/>
          </a:stretch>
        </p:blipFill>
        <p:spPr>
          <a:xfrm>
            <a:off x="682725" y="1241274"/>
            <a:ext cx="3372100" cy="2529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9" name="Shape 209"/>
          <p:cNvPicPr preferRelativeResize="0"/>
          <p:nvPr/>
        </p:nvPicPr>
        <p:blipFill>
          <a:blip r:embed="rId4">
            <a:alphaModFix/>
          </a:blip>
          <a:stretch>
            <a:fillRect/>
          </a:stretch>
        </p:blipFill>
        <p:spPr>
          <a:xfrm>
            <a:off x="4861675" y="1204425"/>
            <a:ext cx="3470349" cy="26027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0" name="Shape 210"/>
          <p:cNvPicPr preferRelativeResize="0"/>
          <p:nvPr/>
        </p:nvPicPr>
        <p:blipFill>
          <a:blip r:embed="rId5">
            <a:alphaModFix/>
          </a:blip>
          <a:stretch>
            <a:fillRect/>
          </a:stretch>
        </p:blipFill>
        <p:spPr>
          <a:xfrm>
            <a:off x="682723" y="3832424"/>
            <a:ext cx="3372103" cy="25290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685800" y="635000"/>
            <a:ext cx="7772400" cy="5080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400" b="0" i="0" u="none" strike="noStrike" cap="none" baseline="0">
                <a:solidFill>
                  <a:schemeClr val="dk2"/>
                </a:solidFill>
                <a:latin typeface="Arial"/>
                <a:ea typeface="Arial"/>
                <a:cs typeface="Arial"/>
                <a:sym typeface="Arial"/>
              </a:rPr>
              <a:t>Back Page</a:t>
            </a:r>
          </a:p>
        </p:txBody>
      </p:sp>
      <p:sp>
        <p:nvSpPr>
          <p:cNvPr id="217" name="Shape 217"/>
          <p:cNvSpPr txBox="1">
            <a:spLocks noGrp="1"/>
          </p:cNvSpPr>
          <p:nvPr>
            <p:ph type="body" idx="1"/>
          </p:nvPr>
        </p:nvSpPr>
        <p:spPr>
          <a:xfrm>
            <a:off x="685800" y="1371600"/>
            <a:ext cx="7772400" cy="4114800"/>
          </a:xfrm>
          <a:prstGeom prst="rect">
            <a:avLst/>
          </a:prstGeom>
          <a:noFill/>
          <a:ln>
            <a:noFill/>
          </a:ln>
        </p:spPr>
        <p:txBody>
          <a:bodyPr lIns="91425" tIns="45700" rIns="91425" bIns="45700" anchor="t" anchorCtr="0">
            <a:noAutofit/>
          </a:bodyPr>
          <a:lstStyle/>
          <a:p>
            <a:pPr marL="342900" marR="0" lvl="0" indent="-152400" algn="l" rtl="0">
              <a:spcBef>
                <a:spcPts val="0"/>
              </a:spcBef>
              <a:spcAft>
                <a:spcPts val="0"/>
              </a:spcAft>
              <a:buClr>
                <a:schemeClr val="dk1"/>
              </a:buClr>
              <a:buFont typeface="Arial"/>
              <a:buNone/>
            </a:pPr>
            <a:endParaRPr sz="3000" b="0" i="0" u="none" strike="noStrike" cap="none" baseline="0">
              <a:solidFill>
                <a:schemeClr val="dk1"/>
              </a:solidFill>
              <a:latin typeface="Arial"/>
              <a:ea typeface="Arial"/>
              <a:cs typeface="Arial"/>
              <a:sym typeface="Arial"/>
            </a:endParaRPr>
          </a:p>
        </p:txBody>
      </p:sp>
      <p:pic>
        <p:nvPicPr>
          <p:cNvPr id="218" name="Shape 218"/>
          <p:cNvPicPr preferRelativeResize="0"/>
          <p:nvPr/>
        </p:nvPicPr>
        <p:blipFill rotWithShape="1">
          <a:blip r:embed="rId3">
            <a:alphaModFix/>
          </a:blip>
          <a:srcRect/>
          <a:stretch/>
        </p:blipFill>
        <p:spPr>
          <a:xfrm>
            <a:off x="0" y="0"/>
            <a:ext cx="9145588" cy="6859587"/>
          </a:xfrm>
          <a:prstGeom prst="rect">
            <a:avLst/>
          </a:prstGeom>
          <a:noFill/>
          <a:ln>
            <a:noFill/>
          </a:ln>
        </p:spPr>
      </p:pic>
      <p:pic>
        <p:nvPicPr>
          <p:cNvPr id="219" name="Shape 219"/>
          <p:cNvPicPr preferRelativeResize="0"/>
          <p:nvPr/>
        </p:nvPicPr>
        <p:blipFill rotWithShape="1">
          <a:blip r:embed="rId4">
            <a:alphaModFix/>
          </a:blip>
          <a:srcRect r="2372"/>
          <a:stretch/>
        </p:blipFill>
        <p:spPr>
          <a:xfrm>
            <a:off x="0" y="2979800"/>
            <a:ext cx="9145601" cy="3878200"/>
          </a:xfrm>
          <a:prstGeom prst="rect">
            <a:avLst/>
          </a:prstGeom>
          <a:noFill/>
          <a:ln>
            <a:noFill/>
          </a:ln>
        </p:spPr>
      </p:pic>
      <p:sp>
        <p:nvSpPr>
          <p:cNvPr id="220" name="Shape 220"/>
          <p:cNvSpPr txBox="1"/>
          <p:nvPr/>
        </p:nvSpPr>
        <p:spPr>
          <a:xfrm>
            <a:off x="686600" y="101700"/>
            <a:ext cx="8457400" cy="1269899"/>
          </a:xfrm>
          <a:prstGeom prst="rect">
            <a:avLst/>
          </a:prstGeom>
          <a:noFill/>
          <a:ln>
            <a:noFill/>
          </a:ln>
        </p:spPr>
        <p:txBody>
          <a:bodyPr lIns="91425" tIns="91425" rIns="91425" bIns="91425" anchor="t" anchorCtr="0">
            <a:noAutofit/>
          </a:bodyPr>
          <a:lstStyle/>
          <a:p>
            <a:pPr algn="ctr">
              <a:spcBef>
                <a:spcPts val="0"/>
              </a:spcBef>
              <a:buNone/>
            </a:pPr>
            <a:r>
              <a:rPr lang="en-US" sz="3600" b="1" dirty="0">
                <a:solidFill>
                  <a:schemeClr val="lt1"/>
                </a:solidFill>
                <a:latin typeface="American Typewriter"/>
                <a:cs typeface="American Typewriter"/>
              </a:rPr>
              <a:t>Thank you to UNL, Jain Irrigation, &amp; the </a:t>
            </a:r>
            <a:r>
              <a:rPr lang="en-US" sz="3600" b="1" dirty="0" err="1">
                <a:solidFill>
                  <a:schemeClr val="lt1"/>
                </a:solidFill>
                <a:latin typeface="American Typewriter"/>
                <a:cs typeface="American Typewriter"/>
              </a:rPr>
              <a:t>Anubhuti</a:t>
            </a:r>
            <a:r>
              <a:rPr lang="en-US" sz="3600" b="1" dirty="0">
                <a:solidFill>
                  <a:schemeClr val="lt1"/>
                </a:solidFill>
                <a:latin typeface="American Typewriter"/>
                <a:cs typeface="American Typewriter"/>
              </a:rPr>
              <a:t> Schools!</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3.googleusercontent.com/pESMM5aIlPwIYRjUYQPhX7OyL-Wpa4_F7eeslR7tNf_VFi1L9i6gSgeqkk3O739EexKC7Lo0g4u2LtLbX-QvGxQm1rR6t50V9zy65RAO5YbxZHMtdnFW-lbTQKOrhFYXV5MPWNSZk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46" y="158015"/>
            <a:ext cx="5762625" cy="646747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285397" y="4394580"/>
            <a:ext cx="2470244" cy="121465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latin typeface="Trebuchet MS" panose="020B0603020202020204" pitchFamily="34" charset="0"/>
              </a:rPr>
              <a:t>We lived and worked at the </a:t>
            </a:r>
            <a:r>
              <a:rPr lang="en-US" sz="1800" dirty="0" err="1">
                <a:solidFill>
                  <a:schemeClr val="tx1"/>
                </a:solidFill>
                <a:latin typeface="Trebuchet MS" panose="020B0603020202020204" pitchFamily="34" charset="0"/>
              </a:rPr>
              <a:t>Anubhuti</a:t>
            </a:r>
            <a:r>
              <a:rPr lang="en-US" sz="1800" dirty="0">
                <a:solidFill>
                  <a:schemeClr val="tx1"/>
                </a:solidFill>
                <a:latin typeface="Trebuchet MS" panose="020B0603020202020204" pitchFamily="34" charset="0"/>
              </a:rPr>
              <a:t> schools in </a:t>
            </a:r>
            <a:r>
              <a:rPr lang="en-US" sz="1800" dirty="0" err="1">
                <a:solidFill>
                  <a:schemeClr val="tx1"/>
                </a:solidFill>
                <a:latin typeface="Trebuchet MS" panose="020B0603020202020204" pitchFamily="34" charset="0"/>
              </a:rPr>
              <a:t>Jalgaon</a:t>
            </a:r>
            <a:r>
              <a:rPr lang="en-US" sz="1800" dirty="0">
                <a:solidFill>
                  <a:schemeClr val="tx1"/>
                </a:solidFill>
                <a:latin typeface="Trebuchet MS" panose="020B0603020202020204" pitchFamily="34" charset="0"/>
              </a:rPr>
              <a:t>, India.</a:t>
            </a:r>
            <a:endParaRPr lang="en-US" sz="1800" dirty="0">
              <a:solidFill>
                <a:schemeClr val="tx1"/>
              </a:solidFill>
            </a:endParaRPr>
          </a:p>
        </p:txBody>
      </p:sp>
    </p:spTree>
    <p:extLst>
      <p:ext uri="{BB962C8B-B14F-4D97-AF65-F5344CB8AC3E}">
        <p14:creationId xmlns:p14="http://schemas.microsoft.com/office/powerpoint/2010/main" val="2739317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Shape 226"/>
          <p:cNvPicPr preferRelativeResize="0"/>
          <p:nvPr/>
        </p:nvPicPr>
        <p:blipFill rotWithShape="1">
          <a:blip r:embed="rId3">
            <a:alphaModFix/>
          </a:blip>
          <a:srcRect l="14136" t="16443" r="7890"/>
          <a:stretch/>
        </p:blipFill>
        <p:spPr>
          <a:xfrm>
            <a:off x="5919375" y="1"/>
            <a:ext cx="3224628" cy="25913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7" name="Shape 227"/>
          <p:cNvPicPr preferRelativeResize="0"/>
          <p:nvPr/>
        </p:nvPicPr>
        <p:blipFill>
          <a:blip r:embed="rId4">
            <a:alphaModFix/>
          </a:blip>
          <a:stretch>
            <a:fillRect/>
          </a:stretch>
        </p:blipFill>
        <p:spPr>
          <a:xfrm>
            <a:off x="812888" y="726674"/>
            <a:ext cx="1747123" cy="3106022"/>
          </a:xfrm>
          <a:prstGeom prst="rect">
            <a:avLst/>
          </a:prstGeom>
          <a:noFill/>
          <a:ln>
            <a:noFill/>
          </a:ln>
        </p:spPr>
      </p:pic>
      <p:pic>
        <p:nvPicPr>
          <p:cNvPr id="228" name="Shape 228"/>
          <p:cNvPicPr preferRelativeResize="0"/>
          <p:nvPr/>
        </p:nvPicPr>
        <p:blipFill rotWithShape="1">
          <a:blip r:embed="rId5">
            <a:alphaModFix/>
          </a:blip>
          <a:srcRect l="10965" t="21795" r="7141"/>
          <a:stretch/>
        </p:blipFill>
        <p:spPr>
          <a:xfrm>
            <a:off x="0" y="0"/>
            <a:ext cx="3508955" cy="25130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9" name="Shape 229"/>
          <p:cNvPicPr preferRelativeResize="0"/>
          <p:nvPr/>
        </p:nvPicPr>
        <p:blipFill rotWithShape="1">
          <a:blip r:embed="rId6">
            <a:alphaModFix/>
          </a:blip>
          <a:srcRect r="5820"/>
          <a:stretch/>
        </p:blipFill>
        <p:spPr>
          <a:xfrm>
            <a:off x="3238237" y="0"/>
            <a:ext cx="2954050" cy="2352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0" name="Shape 230"/>
          <p:cNvPicPr preferRelativeResize="0"/>
          <p:nvPr/>
        </p:nvPicPr>
        <p:blipFill rotWithShape="1">
          <a:blip r:embed="rId7">
            <a:alphaModFix/>
          </a:blip>
          <a:srcRect l="18604" t="8945" r="15466" b="8607"/>
          <a:stretch/>
        </p:blipFill>
        <p:spPr>
          <a:xfrm>
            <a:off x="7189675" y="2513075"/>
            <a:ext cx="1954325" cy="43449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1" name="Shape 231"/>
          <p:cNvPicPr preferRelativeResize="0"/>
          <p:nvPr/>
        </p:nvPicPr>
        <p:blipFill>
          <a:blip r:embed="rId8">
            <a:alphaModFix/>
          </a:blip>
          <a:stretch>
            <a:fillRect/>
          </a:stretch>
        </p:blipFill>
        <p:spPr>
          <a:xfrm>
            <a:off x="2240861" y="4074299"/>
            <a:ext cx="4948803" cy="27837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2" name="Shape 232"/>
          <p:cNvPicPr preferRelativeResize="0"/>
          <p:nvPr/>
        </p:nvPicPr>
        <p:blipFill rotWithShape="1">
          <a:blip r:embed="rId9">
            <a:alphaModFix/>
          </a:blip>
          <a:srcRect l="5166" t="18213" r="14987"/>
          <a:stretch/>
        </p:blipFill>
        <p:spPr>
          <a:xfrm>
            <a:off x="-1" y="2352374"/>
            <a:ext cx="3372903" cy="25913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3" name="Shape 233"/>
          <p:cNvPicPr preferRelativeResize="0"/>
          <p:nvPr/>
        </p:nvPicPr>
        <p:blipFill rotWithShape="1">
          <a:blip r:embed="rId10">
            <a:alphaModFix/>
          </a:blip>
          <a:srcRect t="12096" b="17860"/>
          <a:stretch/>
        </p:blipFill>
        <p:spPr>
          <a:xfrm>
            <a:off x="3238250" y="2185850"/>
            <a:ext cx="3951422" cy="20757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4" name="Shape 234"/>
          <p:cNvPicPr preferRelativeResize="0"/>
          <p:nvPr/>
        </p:nvPicPr>
        <p:blipFill rotWithShape="1">
          <a:blip r:embed="rId11">
            <a:alphaModFix/>
          </a:blip>
          <a:srcRect l="28474" t="7834"/>
          <a:stretch/>
        </p:blipFill>
        <p:spPr>
          <a:xfrm>
            <a:off x="0" y="4383925"/>
            <a:ext cx="2559995" cy="24740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5" name="Shape 235"/>
          <p:cNvPicPr preferRelativeResize="0"/>
          <p:nvPr/>
        </p:nvPicPr>
        <p:blipFill>
          <a:blip r:embed="rId12">
            <a:alphaModFix/>
          </a:blip>
          <a:stretch>
            <a:fillRect/>
          </a:stretch>
        </p:blipFill>
        <p:spPr>
          <a:xfrm>
            <a:off x="4073787" y="3563483"/>
            <a:ext cx="2280350" cy="698066"/>
          </a:xfrm>
          <a:prstGeom prst="rect">
            <a:avLst/>
          </a:prstGeom>
          <a:noFill/>
          <a:ln w="28575" cap="flat">
            <a:solidFill>
              <a:srgbClr val="000000"/>
            </a:solidFill>
            <a:prstDash val="solid"/>
            <a:round/>
            <a:headEnd type="none" w="med" len="med"/>
            <a:tailEnd type="none" w="med" len="med"/>
          </a:ln>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Shape 64"/>
          <p:cNvSpPr txBox="1">
            <a:spLocks noGrp="1"/>
          </p:cNvSpPr>
          <p:nvPr>
            <p:ph type="title"/>
          </p:nvPr>
        </p:nvSpPr>
        <p:spPr>
          <a:xfrm>
            <a:off x="723900" y="478950"/>
            <a:ext cx="7772400" cy="5079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400" b="1" i="0" u="none" strike="noStrike" cap="none" baseline="0" dirty="0" err="1">
                <a:solidFill>
                  <a:schemeClr val="dk2"/>
                </a:solidFill>
                <a:latin typeface="American Typewriter"/>
                <a:ea typeface="Arial"/>
                <a:cs typeface="American Typewriter"/>
                <a:sym typeface="Arial"/>
              </a:rPr>
              <a:t>Anubhuti</a:t>
            </a:r>
            <a:r>
              <a:rPr lang="en-US" sz="3400" b="1" i="0" u="none" strike="noStrike" cap="none" baseline="0" dirty="0">
                <a:solidFill>
                  <a:schemeClr val="dk2"/>
                </a:solidFill>
                <a:latin typeface="American Typewriter"/>
                <a:ea typeface="Arial"/>
                <a:cs typeface="American Typewriter"/>
                <a:sym typeface="Arial"/>
              </a:rPr>
              <a:t> II</a:t>
            </a:r>
          </a:p>
        </p:txBody>
      </p:sp>
      <p:sp>
        <p:nvSpPr>
          <p:cNvPr id="65" name="Shape 65"/>
          <p:cNvSpPr txBox="1">
            <a:spLocks noGrp="1"/>
          </p:cNvSpPr>
          <p:nvPr>
            <p:ph type="body" idx="1"/>
          </p:nvPr>
        </p:nvSpPr>
        <p:spPr>
          <a:xfrm>
            <a:off x="533400" y="1179225"/>
            <a:ext cx="8446799" cy="19811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2400" b="0" i="0" u="none" strike="noStrike" cap="none" baseline="0" dirty="0">
                <a:solidFill>
                  <a:schemeClr val="dk1"/>
                </a:solidFill>
                <a:latin typeface="American Typewriter"/>
                <a:ea typeface="Arial"/>
                <a:cs typeface="American Typewriter"/>
                <a:sym typeface="Arial"/>
              </a:rPr>
              <a:t>Founded by </a:t>
            </a:r>
            <a:r>
              <a:rPr lang="en-US" sz="2400" b="0" i="0" u="none" strike="noStrike" cap="none" baseline="0" dirty="0" err="1">
                <a:solidFill>
                  <a:schemeClr val="dk1"/>
                </a:solidFill>
                <a:latin typeface="American Typewriter"/>
                <a:ea typeface="Arial"/>
                <a:cs typeface="American Typewriter"/>
                <a:sym typeface="Arial"/>
              </a:rPr>
              <a:t>Bhavarlal</a:t>
            </a:r>
            <a:r>
              <a:rPr lang="en-US" sz="2400" b="0" i="0" u="none" strike="noStrike" cap="none" baseline="0" dirty="0">
                <a:solidFill>
                  <a:schemeClr val="dk1"/>
                </a:solidFill>
                <a:latin typeface="American Typewriter"/>
                <a:ea typeface="Arial"/>
                <a:cs typeface="American Typewriter"/>
                <a:sym typeface="Arial"/>
              </a:rPr>
              <a:t> H. Jain, the chairman of Jain Irrigation</a:t>
            </a:r>
          </a:p>
          <a:p>
            <a:pPr marL="342900" marR="0" lvl="0" indent="-342900" algn="l" rtl="0">
              <a:spcBef>
                <a:spcPts val="480"/>
              </a:spcBef>
              <a:spcAft>
                <a:spcPts val="0"/>
              </a:spcAft>
              <a:buClr>
                <a:schemeClr val="dk1"/>
              </a:buClr>
              <a:buSzPct val="100000"/>
              <a:buFont typeface="Arial"/>
              <a:buChar char="•"/>
            </a:pPr>
            <a:r>
              <a:rPr lang="en-US" sz="2400" b="0" i="0" u="none" strike="noStrike" cap="none" baseline="0" dirty="0">
                <a:solidFill>
                  <a:schemeClr val="dk1"/>
                </a:solidFill>
                <a:latin typeface="American Typewriter"/>
                <a:ea typeface="Arial"/>
                <a:cs typeface="American Typewriter"/>
                <a:sym typeface="Arial"/>
              </a:rPr>
              <a:t>Currently 1</a:t>
            </a:r>
            <a:r>
              <a:rPr lang="en-US" sz="2400" b="0" i="0" u="none" strike="noStrike" cap="none" baseline="30000" dirty="0">
                <a:solidFill>
                  <a:schemeClr val="dk1"/>
                </a:solidFill>
                <a:latin typeface="American Typewriter"/>
                <a:ea typeface="Arial"/>
                <a:cs typeface="American Typewriter"/>
                <a:sym typeface="Arial"/>
              </a:rPr>
              <a:t>st</a:t>
            </a:r>
            <a:r>
              <a:rPr lang="en-US" sz="2400" b="0" i="0" u="none" strike="noStrike" cap="none" baseline="0" dirty="0">
                <a:solidFill>
                  <a:schemeClr val="dk1"/>
                </a:solidFill>
                <a:latin typeface="American Typewriter"/>
                <a:ea typeface="Arial"/>
                <a:cs typeface="American Typewriter"/>
                <a:sym typeface="Arial"/>
              </a:rPr>
              <a:t> through 5</a:t>
            </a:r>
            <a:r>
              <a:rPr lang="en-US" sz="2400" b="0" i="0" u="none" strike="noStrike" cap="none" baseline="30000" dirty="0">
                <a:solidFill>
                  <a:schemeClr val="dk1"/>
                </a:solidFill>
                <a:latin typeface="American Typewriter"/>
                <a:ea typeface="Arial"/>
                <a:cs typeface="American Typewriter"/>
                <a:sym typeface="Arial"/>
              </a:rPr>
              <a:t>th</a:t>
            </a:r>
            <a:r>
              <a:rPr lang="en-US" sz="2400" b="0" i="0" u="none" strike="noStrike" cap="none" baseline="0" dirty="0">
                <a:solidFill>
                  <a:schemeClr val="dk1"/>
                </a:solidFill>
                <a:latin typeface="American Typewriter"/>
                <a:ea typeface="Arial"/>
                <a:cs typeface="American Typewriter"/>
                <a:sym typeface="Arial"/>
              </a:rPr>
              <a:t> grade</a:t>
            </a:r>
          </a:p>
          <a:p>
            <a:pPr marL="342900" marR="0" lvl="0" indent="-342900" algn="l" rtl="0">
              <a:spcBef>
                <a:spcPts val="480"/>
              </a:spcBef>
              <a:spcAft>
                <a:spcPts val="0"/>
              </a:spcAft>
              <a:buClr>
                <a:schemeClr val="dk1"/>
              </a:buClr>
              <a:buSzPct val="100000"/>
              <a:buFont typeface="Arial"/>
              <a:buChar char="•"/>
            </a:pPr>
            <a:r>
              <a:rPr lang="en-US" sz="2400" b="0" i="0" u="none" strike="noStrike" cap="none" baseline="0" dirty="0">
                <a:solidFill>
                  <a:schemeClr val="dk1"/>
                </a:solidFill>
                <a:latin typeface="American Typewriter"/>
                <a:ea typeface="Arial"/>
                <a:cs typeface="American Typewriter"/>
                <a:sym typeface="Arial"/>
              </a:rPr>
              <a:t>Accept 30 students 2-3,000 applicants.  In other words, students have a 1% chance of getting in.</a:t>
            </a:r>
          </a:p>
          <a:p>
            <a:pPr marL="0" marR="0" lvl="0" indent="0" algn="l" rtl="0">
              <a:spcBef>
                <a:spcPts val="600"/>
              </a:spcBef>
              <a:spcAft>
                <a:spcPts val="0"/>
              </a:spcAft>
              <a:buClr>
                <a:schemeClr val="dk1"/>
              </a:buClr>
              <a:buFont typeface="Arial"/>
              <a:buNone/>
            </a:pPr>
            <a:endParaRPr sz="3000" b="0" i="0" u="none" strike="noStrike" cap="none" baseline="0" dirty="0">
              <a:solidFill>
                <a:schemeClr val="dk1"/>
              </a:solidFill>
              <a:latin typeface="American Typewriter"/>
              <a:ea typeface="Arial"/>
              <a:cs typeface="American Typewriter"/>
              <a:sym typeface="Arial"/>
            </a:endParaRPr>
          </a:p>
        </p:txBody>
      </p:sp>
      <p:pic>
        <p:nvPicPr>
          <p:cNvPr id="66" name="Shape 66"/>
          <p:cNvPicPr preferRelativeResize="0"/>
          <p:nvPr/>
        </p:nvPicPr>
        <p:blipFill rotWithShape="1">
          <a:blip r:embed="rId3">
            <a:alphaModFix/>
          </a:blip>
          <a:srcRect t="12963" r="16666"/>
          <a:stretch/>
        </p:blipFill>
        <p:spPr>
          <a:xfrm>
            <a:off x="1939837" y="3352805"/>
            <a:ext cx="5132100" cy="3015300"/>
          </a:xfrm>
          <a:prstGeom prst="rect">
            <a:avLst/>
          </a:prstGeom>
          <a:noFill/>
          <a:ln w="28575" cap="flat">
            <a:solidFill>
              <a:srgbClr val="000000"/>
            </a:solidFill>
            <a:prstDash val="solid"/>
            <a:round/>
            <a:headEnd type="none" w="med" len="med"/>
            <a:tailEnd type="none" w="med" len="med"/>
          </a:ln>
        </p:spPr>
      </p:pic>
      <p:pic>
        <p:nvPicPr>
          <p:cNvPr id="67" name="Shape 67"/>
          <p:cNvPicPr preferRelativeResize="0"/>
          <p:nvPr/>
        </p:nvPicPr>
        <p:blipFill rotWithShape="1">
          <a:blip r:embed="rId4">
            <a:alphaModFix/>
          </a:blip>
          <a:srcRect l="19690" t="18861" r="20604" b="7974"/>
          <a:stretch/>
        </p:blipFill>
        <p:spPr>
          <a:xfrm>
            <a:off x="419100" y="3852350"/>
            <a:ext cx="1409699" cy="2303355"/>
          </a:xfrm>
          <a:prstGeom prst="rect">
            <a:avLst/>
          </a:prstGeom>
          <a:noFill/>
          <a:ln w="19050" cap="flat">
            <a:solidFill>
              <a:schemeClr val="dk2"/>
            </a:solidFill>
            <a:prstDash val="solid"/>
            <a:round/>
            <a:headEnd type="none" w="med" len="med"/>
            <a:tailEnd type="none" w="med" len="med"/>
          </a:ln>
        </p:spPr>
      </p:pic>
      <p:pic>
        <p:nvPicPr>
          <p:cNvPr id="68" name="Shape 68"/>
          <p:cNvPicPr preferRelativeResize="0"/>
          <p:nvPr/>
        </p:nvPicPr>
        <p:blipFill rotWithShape="1">
          <a:blip r:embed="rId5">
            <a:alphaModFix/>
          </a:blip>
          <a:srcRect l="12692" t="28952" r="13642"/>
          <a:stretch/>
        </p:blipFill>
        <p:spPr>
          <a:xfrm>
            <a:off x="7183000" y="3708775"/>
            <a:ext cx="1510725" cy="2590498"/>
          </a:xfrm>
          <a:prstGeom prst="rect">
            <a:avLst/>
          </a:prstGeom>
          <a:noFill/>
          <a:ln w="19050" cap="flat">
            <a:solidFill>
              <a:schemeClr val="dk2"/>
            </a:solidFill>
            <a:prstDash val="solid"/>
            <a:round/>
            <a:headEnd type="none" w="med" len="med"/>
            <a:tailEnd type="none" w="med" len="med"/>
          </a:ln>
        </p:spPr>
      </p:pic>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359103" y="635000"/>
            <a:ext cx="8099097" cy="5080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400" b="1" i="0" u="none" strike="noStrike" cap="none" baseline="0" dirty="0">
                <a:solidFill>
                  <a:schemeClr val="dk2"/>
                </a:solidFill>
                <a:latin typeface="American Typewriter"/>
                <a:ea typeface="Arial"/>
                <a:cs typeface="American Typewriter"/>
                <a:sym typeface="Arial"/>
              </a:rPr>
              <a:t>Philosophy of the </a:t>
            </a:r>
            <a:r>
              <a:rPr lang="en-US" sz="3400" b="1" i="0" u="none" strike="noStrike" cap="none" baseline="0" dirty="0" err="1">
                <a:solidFill>
                  <a:schemeClr val="dk2"/>
                </a:solidFill>
                <a:latin typeface="American Typewriter"/>
                <a:ea typeface="Arial"/>
                <a:cs typeface="American Typewriter"/>
                <a:sym typeface="Arial"/>
              </a:rPr>
              <a:t>Anubhuti</a:t>
            </a:r>
            <a:r>
              <a:rPr lang="en-US" sz="3400" b="1" i="0" u="none" strike="noStrike" cap="none" baseline="0" dirty="0">
                <a:solidFill>
                  <a:schemeClr val="dk2"/>
                </a:solidFill>
                <a:latin typeface="American Typewriter"/>
                <a:ea typeface="Arial"/>
                <a:cs typeface="American Typewriter"/>
                <a:sym typeface="Arial"/>
              </a:rPr>
              <a:t> Schools</a:t>
            </a:r>
          </a:p>
        </p:txBody>
      </p:sp>
      <p:sp>
        <p:nvSpPr>
          <p:cNvPr id="75" name="Shape 75"/>
          <p:cNvSpPr txBox="1">
            <a:spLocks noGrp="1"/>
          </p:cNvSpPr>
          <p:nvPr>
            <p:ph type="body" idx="1"/>
          </p:nvPr>
        </p:nvSpPr>
        <p:spPr>
          <a:xfrm>
            <a:off x="539750" y="1301750"/>
            <a:ext cx="3956099" cy="50799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2000" b="0" i="0" u="none" strike="noStrike" cap="none" baseline="0" dirty="0">
                <a:solidFill>
                  <a:schemeClr val="dk1"/>
                </a:solidFill>
                <a:latin typeface="American Typewriter"/>
                <a:ea typeface="Arial"/>
                <a:cs typeface="American Typewriter"/>
                <a:sym typeface="Arial"/>
              </a:rPr>
              <a:t>Experiential learning</a:t>
            </a:r>
          </a:p>
          <a:p>
            <a:pPr marL="342900" marR="0" lvl="0" indent="-342900" algn="l" rtl="0">
              <a:spcBef>
                <a:spcPts val="400"/>
              </a:spcBef>
              <a:spcAft>
                <a:spcPts val="0"/>
              </a:spcAft>
              <a:buClr>
                <a:schemeClr val="dk1"/>
              </a:buClr>
              <a:buSzPct val="100000"/>
              <a:buFont typeface="Arial"/>
              <a:buChar char="•"/>
            </a:pPr>
            <a:r>
              <a:rPr lang="en-US" sz="2000" b="0" i="0" u="none" strike="noStrike" cap="none" baseline="0" dirty="0">
                <a:solidFill>
                  <a:schemeClr val="dk1"/>
                </a:solidFill>
                <a:latin typeface="American Typewriter"/>
                <a:ea typeface="Arial"/>
                <a:cs typeface="American Typewriter"/>
                <a:sym typeface="Arial"/>
              </a:rPr>
              <a:t>Sense of community and family </a:t>
            </a:r>
          </a:p>
          <a:p>
            <a:pPr marL="742950" marR="0" lvl="1" indent="-298450" algn="l" rtl="0">
              <a:spcBef>
                <a:spcPts val="360"/>
              </a:spcBef>
              <a:spcAft>
                <a:spcPts val="0"/>
              </a:spcAft>
              <a:buClr>
                <a:schemeClr val="dk1"/>
              </a:buClr>
              <a:buSzPct val="100000"/>
              <a:buFont typeface="Arial"/>
              <a:buChar char="–"/>
            </a:pPr>
            <a:r>
              <a:rPr lang="en-US" sz="2000" b="0" i="0" u="none" strike="noStrike" cap="none" baseline="0" dirty="0">
                <a:solidFill>
                  <a:schemeClr val="dk1"/>
                </a:solidFill>
                <a:latin typeface="American Typewriter"/>
                <a:ea typeface="Arial"/>
                <a:cs typeface="American Typewriter"/>
                <a:sym typeface="Arial"/>
              </a:rPr>
              <a:t>Teachers &amp; families live on campus with the students at </a:t>
            </a:r>
            <a:r>
              <a:rPr lang="en-US" sz="2000" b="0" i="0" u="none" strike="noStrike" cap="none" baseline="0" dirty="0" err="1">
                <a:solidFill>
                  <a:schemeClr val="dk1"/>
                </a:solidFill>
                <a:latin typeface="American Typewriter"/>
                <a:ea typeface="Arial"/>
                <a:cs typeface="American Typewriter"/>
                <a:sym typeface="Arial"/>
              </a:rPr>
              <a:t>Anubhuti</a:t>
            </a:r>
            <a:r>
              <a:rPr lang="en-US" sz="2000" b="0" i="0" u="none" strike="noStrike" cap="none" baseline="0" dirty="0">
                <a:solidFill>
                  <a:schemeClr val="dk1"/>
                </a:solidFill>
                <a:latin typeface="American Typewriter"/>
                <a:ea typeface="Arial"/>
                <a:cs typeface="American Typewriter"/>
                <a:sym typeface="Arial"/>
              </a:rPr>
              <a:t> I</a:t>
            </a:r>
          </a:p>
          <a:p>
            <a:pPr marL="342900" marR="0" lvl="0" indent="-342900" algn="l" rtl="0">
              <a:spcBef>
                <a:spcPts val="400"/>
              </a:spcBef>
              <a:spcAft>
                <a:spcPts val="0"/>
              </a:spcAft>
              <a:buClr>
                <a:schemeClr val="dk1"/>
              </a:buClr>
              <a:buSzPct val="100000"/>
              <a:buFont typeface="Arial"/>
              <a:buChar char="•"/>
            </a:pPr>
            <a:r>
              <a:rPr lang="en-US" sz="2000" b="0" i="0" u="none" strike="noStrike" cap="none" baseline="0" dirty="0">
                <a:solidFill>
                  <a:schemeClr val="dk1"/>
                </a:solidFill>
                <a:latin typeface="American Typewriter"/>
                <a:ea typeface="Arial"/>
                <a:cs typeface="American Typewriter"/>
                <a:sym typeface="Arial"/>
              </a:rPr>
              <a:t>Sustainability </a:t>
            </a:r>
          </a:p>
          <a:p>
            <a:pPr marL="742950" marR="0" lvl="1" indent="-298450" algn="l" rtl="0">
              <a:spcBef>
                <a:spcPts val="360"/>
              </a:spcBef>
              <a:spcAft>
                <a:spcPts val="0"/>
              </a:spcAft>
              <a:buClr>
                <a:schemeClr val="dk1"/>
              </a:buClr>
              <a:buSzPct val="100000"/>
              <a:buFont typeface="Arial"/>
              <a:buChar char="–"/>
            </a:pPr>
            <a:r>
              <a:rPr lang="en-US" sz="2000" b="0" i="0" u="none" strike="noStrike" cap="none" baseline="0" dirty="0">
                <a:solidFill>
                  <a:schemeClr val="dk1"/>
                </a:solidFill>
                <a:latin typeface="American Typewriter"/>
                <a:ea typeface="Arial"/>
                <a:cs typeface="American Typewriter"/>
                <a:sym typeface="Arial"/>
              </a:rPr>
              <a:t>Composting</a:t>
            </a:r>
          </a:p>
          <a:p>
            <a:pPr marL="742950" marR="0" lvl="1" indent="-298450" algn="l" rtl="0">
              <a:spcBef>
                <a:spcPts val="360"/>
              </a:spcBef>
              <a:spcAft>
                <a:spcPts val="0"/>
              </a:spcAft>
              <a:buClr>
                <a:schemeClr val="dk1"/>
              </a:buClr>
              <a:buSzPct val="100000"/>
              <a:buFont typeface="Arial"/>
              <a:buChar char="–"/>
            </a:pPr>
            <a:r>
              <a:rPr lang="en-US" sz="2000" b="0" i="0" u="none" strike="noStrike" cap="none" baseline="0" dirty="0">
                <a:solidFill>
                  <a:schemeClr val="dk1"/>
                </a:solidFill>
                <a:latin typeface="American Typewriter"/>
                <a:ea typeface="Arial"/>
                <a:cs typeface="American Typewriter"/>
                <a:sym typeface="Arial"/>
              </a:rPr>
              <a:t>Cleaning the school</a:t>
            </a:r>
          </a:p>
          <a:p>
            <a:pPr marL="742950" marR="0" lvl="1" indent="-298450" algn="l" rtl="0">
              <a:spcBef>
                <a:spcPts val="360"/>
              </a:spcBef>
              <a:spcAft>
                <a:spcPts val="0"/>
              </a:spcAft>
              <a:buClr>
                <a:schemeClr val="dk1"/>
              </a:buClr>
              <a:buSzPct val="100000"/>
              <a:buFont typeface="Arial"/>
              <a:buChar char="–"/>
            </a:pPr>
            <a:r>
              <a:rPr lang="en-US" sz="2000" b="0" i="0" u="none" strike="noStrike" cap="none" baseline="0" dirty="0">
                <a:solidFill>
                  <a:schemeClr val="dk1"/>
                </a:solidFill>
                <a:latin typeface="American Typewriter"/>
                <a:ea typeface="Arial"/>
                <a:cs typeface="American Typewriter"/>
                <a:sym typeface="Arial"/>
              </a:rPr>
              <a:t>Recycled water &amp; solar panels</a:t>
            </a:r>
          </a:p>
          <a:p>
            <a:pPr marL="742950" marR="0" lvl="1" indent="-298450" algn="l" rtl="0">
              <a:spcBef>
                <a:spcPts val="360"/>
              </a:spcBef>
              <a:spcAft>
                <a:spcPts val="0"/>
              </a:spcAft>
              <a:buClr>
                <a:schemeClr val="dk1"/>
              </a:buClr>
              <a:buSzPct val="100000"/>
              <a:buFont typeface="Arial"/>
              <a:buChar char="–"/>
            </a:pPr>
            <a:r>
              <a:rPr lang="en-US" sz="2000" b="0" i="0" u="none" strike="noStrike" cap="none" baseline="0" dirty="0">
                <a:solidFill>
                  <a:schemeClr val="dk1"/>
                </a:solidFill>
                <a:latin typeface="American Typewriter"/>
                <a:ea typeface="Arial"/>
                <a:cs typeface="American Typewriter"/>
                <a:sym typeface="Arial"/>
              </a:rPr>
              <a:t>Respect for nature (monkeys)</a:t>
            </a:r>
          </a:p>
          <a:p>
            <a:pPr marL="342900" marR="0" lvl="0" indent="-342900" algn="l" rtl="0">
              <a:spcBef>
                <a:spcPts val="400"/>
              </a:spcBef>
              <a:spcAft>
                <a:spcPts val="0"/>
              </a:spcAft>
              <a:buClr>
                <a:schemeClr val="dk1"/>
              </a:buClr>
              <a:buSzPct val="100000"/>
              <a:buFont typeface="Arial"/>
              <a:buChar char="•"/>
            </a:pPr>
            <a:r>
              <a:rPr lang="en-US" sz="2000" b="0" i="0" u="none" strike="noStrike" cap="none" baseline="0" dirty="0">
                <a:solidFill>
                  <a:schemeClr val="dk1"/>
                </a:solidFill>
                <a:latin typeface="American Typewriter"/>
                <a:ea typeface="Arial"/>
                <a:cs typeface="American Typewriter"/>
                <a:sym typeface="Arial"/>
              </a:rPr>
              <a:t>Well-rounded child (will discuss further)</a:t>
            </a:r>
          </a:p>
        </p:txBody>
      </p:sp>
      <p:pic>
        <p:nvPicPr>
          <p:cNvPr id="76" name="Shape 76"/>
          <p:cNvPicPr preferRelativeResize="0"/>
          <p:nvPr/>
        </p:nvPicPr>
        <p:blipFill rotWithShape="1">
          <a:blip r:embed="rId3">
            <a:alphaModFix/>
          </a:blip>
          <a:srcRect l="35556" t="4567" r="1110" b="22347"/>
          <a:stretch/>
        </p:blipFill>
        <p:spPr>
          <a:xfrm rot="5400000">
            <a:off x="6390425" y="1861650"/>
            <a:ext cx="2793600" cy="1813499"/>
          </a:xfrm>
          <a:prstGeom prst="rect">
            <a:avLst/>
          </a:prstGeom>
          <a:noFill/>
          <a:ln w="28575" cap="flat">
            <a:solidFill>
              <a:srgbClr val="000000"/>
            </a:solidFill>
            <a:prstDash val="solid"/>
            <a:round/>
            <a:headEnd type="none" w="med" len="med"/>
            <a:tailEnd type="none" w="med" len="med"/>
          </a:ln>
        </p:spPr>
      </p:pic>
      <p:pic>
        <p:nvPicPr>
          <p:cNvPr id="77" name="Shape 77"/>
          <p:cNvPicPr preferRelativeResize="0"/>
          <p:nvPr/>
        </p:nvPicPr>
        <p:blipFill rotWithShape="1">
          <a:blip r:embed="rId4">
            <a:alphaModFix/>
          </a:blip>
          <a:srcRect t="11221" b="22377"/>
          <a:stretch/>
        </p:blipFill>
        <p:spPr>
          <a:xfrm>
            <a:off x="4495800" y="1371601"/>
            <a:ext cx="2129998" cy="2514430"/>
          </a:xfrm>
          <a:prstGeom prst="rect">
            <a:avLst/>
          </a:prstGeom>
          <a:noFill/>
          <a:ln w="28575" cap="flat">
            <a:solidFill>
              <a:schemeClr val="dk2"/>
            </a:solidFill>
            <a:prstDash val="solid"/>
            <a:round/>
            <a:headEnd type="none" w="med" len="med"/>
            <a:tailEnd type="none" w="med" len="med"/>
          </a:ln>
        </p:spPr>
      </p:pic>
      <p:pic>
        <p:nvPicPr>
          <p:cNvPr id="78" name="Shape 78"/>
          <p:cNvPicPr preferRelativeResize="0"/>
          <p:nvPr/>
        </p:nvPicPr>
        <p:blipFill rotWithShape="1">
          <a:blip r:embed="rId5">
            <a:alphaModFix/>
          </a:blip>
          <a:srcRect l="18524" t="8803" r="25102" b="17769"/>
          <a:stretch/>
        </p:blipFill>
        <p:spPr>
          <a:xfrm>
            <a:off x="4495800" y="3657425"/>
            <a:ext cx="3605096" cy="2641200"/>
          </a:xfrm>
          <a:prstGeom prst="rect">
            <a:avLst/>
          </a:prstGeom>
          <a:noFill/>
          <a:ln w="28575" cap="flat">
            <a:solidFill>
              <a:schemeClr val="dk2"/>
            </a:solidFill>
            <a:prstDash val="solid"/>
            <a:round/>
            <a:headEnd type="none" w="med" len="med"/>
            <a:tailEnd type="none" w="med" len="med"/>
          </a:ln>
        </p:spPr>
      </p:pic>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Shape 84"/>
          <p:cNvPicPr preferRelativeResize="0"/>
          <p:nvPr/>
        </p:nvPicPr>
        <p:blipFill rotWithShape="1">
          <a:blip r:embed="rId3">
            <a:alphaModFix/>
          </a:blip>
          <a:srcRect l="26275" t="36470" r="34229" b="21176"/>
          <a:stretch/>
        </p:blipFill>
        <p:spPr>
          <a:xfrm>
            <a:off x="5563949" y="2232450"/>
            <a:ext cx="3611399" cy="2904600"/>
          </a:xfrm>
          <a:prstGeom prst="rect">
            <a:avLst/>
          </a:prstGeom>
          <a:noFill/>
          <a:ln>
            <a:noFill/>
          </a:ln>
        </p:spPr>
      </p:pic>
      <p:pic>
        <p:nvPicPr>
          <p:cNvPr id="85" name="Shape 85"/>
          <p:cNvPicPr preferRelativeResize="0"/>
          <p:nvPr/>
        </p:nvPicPr>
        <p:blipFill rotWithShape="1">
          <a:blip r:embed="rId4">
            <a:alphaModFix/>
          </a:blip>
          <a:srcRect l="31500" t="31385" r="31345" b="27794"/>
          <a:stretch/>
        </p:blipFill>
        <p:spPr>
          <a:xfrm>
            <a:off x="3058898" y="4645607"/>
            <a:ext cx="3397348" cy="2099604"/>
          </a:xfrm>
          <a:prstGeom prst="rect">
            <a:avLst/>
          </a:prstGeom>
          <a:noFill/>
          <a:ln>
            <a:noFill/>
          </a:ln>
        </p:spPr>
      </p:pic>
      <p:pic>
        <p:nvPicPr>
          <p:cNvPr id="86" name="Shape 86"/>
          <p:cNvPicPr preferRelativeResize="0"/>
          <p:nvPr/>
        </p:nvPicPr>
        <p:blipFill rotWithShape="1">
          <a:blip r:embed="rId5">
            <a:alphaModFix/>
          </a:blip>
          <a:srcRect l="1640" t="15385" r="21127" b="17949"/>
          <a:stretch/>
        </p:blipFill>
        <p:spPr>
          <a:xfrm>
            <a:off x="2075685" y="0"/>
            <a:ext cx="4303944" cy="2672781"/>
          </a:xfrm>
          <a:prstGeom prst="rect">
            <a:avLst/>
          </a:prstGeom>
          <a:noFill/>
          <a:ln>
            <a:noFill/>
          </a:ln>
        </p:spPr>
      </p:pic>
      <p:pic>
        <p:nvPicPr>
          <p:cNvPr id="87" name="Shape 87"/>
          <p:cNvPicPr preferRelativeResize="0"/>
          <p:nvPr/>
        </p:nvPicPr>
        <p:blipFill rotWithShape="1">
          <a:blip r:embed="rId6">
            <a:alphaModFix/>
          </a:blip>
          <a:srcRect t="14639"/>
          <a:stretch/>
        </p:blipFill>
        <p:spPr>
          <a:xfrm>
            <a:off x="5595300" y="0"/>
            <a:ext cx="3548699" cy="2271900"/>
          </a:xfrm>
          <a:prstGeom prst="rect">
            <a:avLst/>
          </a:prstGeom>
          <a:noFill/>
          <a:ln>
            <a:noFill/>
          </a:ln>
        </p:spPr>
      </p:pic>
      <p:pic>
        <p:nvPicPr>
          <p:cNvPr id="88" name="Shape 88"/>
          <p:cNvPicPr preferRelativeResize="0"/>
          <p:nvPr/>
        </p:nvPicPr>
        <p:blipFill rotWithShape="1">
          <a:blip r:embed="rId7">
            <a:alphaModFix/>
          </a:blip>
          <a:srcRect l="1624" t="23462"/>
          <a:stretch/>
        </p:blipFill>
        <p:spPr>
          <a:xfrm>
            <a:off x="0" y="0"/>
            <a:ext cx="2554825" cy="2650295"/>
          </a:xfrm>
          <a:prstGeom prst="rect">
            <a:avLst/>
          </a:prstGeom>
          <a:noFill/>
          <a:ln>
            <a:noFill/>
          </a:ln>
        </p:spPr>
      </p:pic>
      <p:pic>
        <p:nvPicPr>
          <p:cNvPr id="89" name="Shape 89"/>
          <p:cNvPicPr preferRelativeResize="0"/>
          <p:nvPr/>
        </p:nvPicPr>
        <p:blipFill rotWithShape="1">
          <a:blip r:embed="rId8">
            <a:alphaModFix/>
          </a:blip>
          <a:srcRect t="24974" b="14024"/>
          <a:stretch/>
        </p:blipFill>
        <p:spPr>
          <a:xfrm>
            <a:off x="0" y="2232450"/>
            <a:ext cx="5162423" cy="2099599"/>
          </a:xfrm>
          <a:prstGeom prst="rect">
            <a:avLst/>
          </a:prstGeom>
          <a:noFill/>
          <a:ln>
            <a:noFill/>
          </a:ln>
        </p:spPr>
      </p:pic>
      <p:pic>
        <p:nvPicPr>
          <p:cNvPr id="90" name="Shape 90"/>
          <p:cNvPicPr preferRelativeResize="0"/>
          <p:nvPr/>
        </p:nvPicPr>
        <p:blipFill rotWithShape="1">
          <a:blip r:embed="rId9">
            <a:alphaModFix/>
          </a:blip>
          <a:srcRect l="-821" t="13948" r="4230"/>
          <a:stretch/>
        </p:blipFill>
        <p:spPr>
          <a:xfrm>
            <a:off x="-24550" y="4185225"/>
            <a:ext cx="4000200" cy="2672700"/>
          </a:xfrm>
          <a:prstGeom prst="rect">
            <a:avLst/>
          </a:prstGeom>
          <a:noFill/>
          <a:ln>
            <a:noFill/>
          </a:ln>
        </p:spPr>
      </p:pic>
      <p:pic>
        <p:nvPicPr>
          <p:cNvPr id="91" name="Shape 91"/>
          <p:cNvPicPr preferRelativeResize="0"/>
          <p:nvPr/>
        </p:nvPicPr>
        <p:blipFill rotWithShape="1">
          <a:blip r:embed="rId10">
            <a:alphaModFix/>
          </a:blip>
          <a:srcRect l="3682" r="16099" b="29438"/>
          <a:stretch/>
        </p:blipFill>
        <p:spPr>
          <a:xfrm flipH="1">
            <a:off x="6026100" y="4147725"/>
            <a:ext cx="3117899" cy="2710200"/>
          </a:xfrm>
          <a:prstGeom prst="rect">
            <a:avLst/>
          </a:prstGeom>
          <a:noFill/>
          <a:ln>
            <a:noFill/>
          </a:ln>
        </p:spPr>
      </p:pic>
      <p:pic>
        <p:nvPicPr>
          <p:cNvPr id="92" name="Shape 92"/>
          <p:cNvPicPr preferRelativeResize="0"/>
          <p:nvPr/>
        </p:nvPicPr>
        <p:blipFill rotWithShape="1">
          <a:blip r:embed="rId11">
            <a:alphaModFix/>
          </a:blip>
          <a:srcRect b="29981"/>
          <a:stretch/>
        </p:blipFill>
        <p:spPr>
          <a:xfrm>
            <a:off x="3893146" y="4115086"/>
            <a:ext cx="2229652" cy="2775477"/>
          </a:xfrm>
          <a:prstGeom prst="rect">
            <a:avLst/>
          </a:prstGeom>
          <a:noFill/>
          <a:ln>
            <a:noFill/>
          </a:ln>
        </p:spPr>
      </p:pic>
      <p:pic>
        <p:nvPicPr>
          <p:cNvPr id="93" name="Shape 93"/>
          <p:cNvPicPr preferRelativeResize="0"/>
          <p:nvPr/>
        </p:nvPicPr>
        <p:blipFill rotWithShape="1">
          <a:blip r:embed="rId12">
            <a:alphaModFix/>
          </a:blip>
          <a:srcRect t="6327" b="6994"/>
          <a:stretch/>
        </p:blipFill>
        <p:spPr>
          <a:xfrm>
            <a:off x="2951925" y="2232450"/>
            <a:ext cx="3611300" cy="1933975"/>
          </a:xfrm>
          <a:prstGeom prst="rect">
            <a:avLst/>
          </a:prstGeom>
          <a:noFill/>
          <a:ln w="38100" cap="flat">
            <a:solidFill>
              <a:srgbClr val="000000"/>
            </a:solidFill>
            <a:prstDash val="solid"/>
            <a:round/>
            <a:headEnd type="none" w="med" len="med"/>
            <a:tailEnd type="none" w="med" len="med"/>
          </a:ln>
        </p:spPr>
      </p:pic>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685800" y="381000"/>
            <a:ext cx="7772400" cy="5080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400" b="1" i="0" u="none" strike="noStrike" cap="none" baseline="0">
                <a:solidFill>
                  <a:schemeClr val="dk2"/>
                </a:solidFill>
                <a:latin typeface="American Typewriter"/>
                <a:ea typeface="Arial"/>
                <a:cs typeface="American Typewriter"/>
                <a:sym typeface="Arial"/>
              </a:rPr>
              <a:t>Typical Schedule</a:t>
            </a:r>
          </a:p>
        </p:txBody>
      </p:sp>
      <p:pic>
        <p:nvPicPr>
          <p:cNvPr id="101" name="Shape 101"/>
          <p:cNvPicPr preferRelativeResize="0"/>
          <p:nvPr/>
        </p:nvPicPr>
        <p:blipFill rotWithShape="1">
          <a:blip r:embed="rId3">
            <a:alphaModFix/>
          </a:blip>
          <a:srcRect l="16666" t="17408" r="22500"/>
          <a:stretch/>
        </p:blipFill>
        <p:spPr>
          <a:xfrm>
            <a:off x="5894425" y="381000"/>
            <a:ext cx="2868600" cy="2190900"/>
          </a:xfrm>
          <a:prstGeom prst="rect">
            <a:avLst/>
          </a:prstGeom>
          <a:noFill/>
          <a:ln w="28575" cap="flat">
            <a:solidFill>
              <a:srgbClr val="000000"/>
            </a:solidFill>
            <a:prstDash val="solid"/>
            <a:round/>
            <a:headEnd type="none" w="med" len="med"/>
            <a:tailEnd type="none" w="med" len="med"/>
          </a:ln>
        </p:spPr>
      </p:pic>
      <p:pic>
        <p:nvPicPr>
          <p:cNvPr id="102" name="Shape 102"/>
          <p:cNvPicPr preferRelativeResize="0"/>
          <p:nvPr/>
        </p:nvPicPr>
        <p:blipFill rotWithShape="1">
          <a:blip r:embed="rId4">
            <a:alphaModFix/>
          </a:blip>
          <a:srcRect l="17500" t="30739" r="22500"/>
          <a:stretch/>
        </p:blipFill>
        <p:spPr>
          <a:xfrm>
            <a:off x="4715508" y="4542942"/>
            <a:ext cx="3093600" cy="2008800"/>
          </a:xfrm>
          <a:prstGeom prst="rect">
            <a:avLst/>
          </a:prstGeom>
          <a:noFill/>
          <a:ln w="28575" cap="flat">
            <a:solidFill>
              <a:srgbClr val="000000"/>
            </a:solidFill>
            <a:prstDash val="solid"/>
            <a:round/>
            <a:headEnd type="none" w="med" len="med"/>
            <a:tailEnd type="none" w="med" len="med"/>
          </a:ln>
        </p:spPr>
      </p:pic>
      <p:sp>
        <p:nvSpPr>
          <p:cNvPr id="103" name="Shape 103"/>
          <p:cNvSpPr txBox="1">
            <a:spLocks noGrp="1"/>
          </p:cNvSpPr>
          <p:nvPr>
            <p:ph type="body" idx="2"/>
          </p:nvPr>
        </p:nvSpPr>
        <p:spPr>
          <a:xfrm>
            <a:off x="396875" y="1139059"/>
            <a:ext cx="4148699" cy="5596321"/>
          </a:xfrm>
          <a:prstGeom prst="rect">
            <a:avLst/>
          </a:prstGeom>
          <a:noFill/>
          <a:ln>
            <a:noFill/>
          </a:ln>
        </p:spPr>
        <p:txBody>
          <a:bodyPr lIns="91425" tIns="45700" rIns="91425" bIns="45700" anchor="t" anchorCtr="0">
            <a:noAutofit/>
          </a:bodyPr>
          <a:lstStyle/>
          <a:p>
            <a:pPr marL="342900" marR="0" lvl="0" indent="-349250" algn="l" rtl="0">
              <a:spcBef>
                <a:spcPts val="0"/>
              </a:spcBef>
              <a:spcAft>
                <a:spcPts val="0"/>
              </a:spcAft>
              <a:buClr>
                <a:schemeClr val="dk1"/>
              </a:buClr>
              <a:buSzPct val="100000"/>
              <a:buFont typeface="Arial"/>
              <a:buChar char="•"/>
            </a:pPr>
            <a:r>
              <a:rPr lang="en-US" sz="1600" b="0" i="0" u="none" strike="noStrike" cap="none" baseline="0" dirty="0">
                <a:solidFill>
                  <a:schemeClr val="dk1"/>
                </a:solidFill>
                <a:latin typeface="American Typewriter"/>
                <a:ea typeface="Arial"/>
                <a:cs typeface="American Typewriter"/>
                <a:sym typeface="Arial"/>
              </a:rPr>
              <a:t>7:15-8:00-Breakfast at </a:t>
            </a:r>
            <a:r>
              <a:rPr lang="en-US" sz="1600" b="0" i="0" u="none" strike="noStrike" cap="none" baseline="0" dirty="0" err="1">
                <a:solidFill>
                  <a:schemeClr val="dk1"/>
                </a:solidFill>
                <a:latin typeface="American Typewriter"/>
                <a:ea typeface="Arial"/>
                <a:cs typeface="American Typewriter"/>
                <a:sym typeface="Arial"/>
              </a:rPr>
              <a:t>Anubhuti</a:t>
            </a:r>
            <a:r>
              <a:rPr lang="en-US" sz="1600" b="0" i="0" u="none" strike="noStrike" cap="none" baseline="0" dirty="0">
                <a:solidFill>
                  <a:schemeClr val="dk1"/>
                </a:solidFill>
                <a:latin typeface="American Typewriter"/>
                <a:ea typeface="Arial"/>
                <a:cs typeface="American Typewriter"/>
                <a:sym typeface="Arial"/>
              </a:rPr>
              <a:t> I</a:t>
            </a:r>
          </a:p>
          <a:p>
            <a:pPr marL="342900" marR="0" lvl="0" indent="-349250" algn="l" rtl="0">
              <a:spcBef>
                <a:spcPts val="360"/>
              </a:spcBef>
              <a:spcAft>
                <a:spcPts val="0"/>
              </a:spcAft>
              <a:buClr>
                <a:schemeClr val="dk1"/>
              </a:buClr>
              <a:buSzPct val="100000"/>
              <a:buFont typeface="Arial"/>
              <a:buChar char="•"/>
            </a:pPr>
            <a:r>
              <a:rPr lang="en-US" sz="1600" b="0" i="0" u="none" strike="noStrike" cap="none" baseline="0" dirty="0">
                <a:solidFill>
                  <a:schemeClr val="dk1"/>
                </a:solidFill>
                <a:latin typeface="American Typewriter"/>
                <a:ea typeface="Arial"/>
                <a:cs typeface="American Typewriter"/>
                <a:sym typeface="Arial"/>
              </a:rPr>
              <a:t>8:15-Pick-up by driver with some of the teachers’ kids</a:t>
            </a:r>
          </a:p>
          <a:p>
            <a:pPr marL="342900" marR="0" lvl="0" indent="-349250" algn="l" rtl="0">
              <a:spcBef>
                <a:spcPts val="360"/>
              </a:spcBef>
              <a:spcAft>
                <a:spcPts val="0"/>
              </a:spcAft>
              <a:buClr>
                <a:schemeClr val="dk1"/>
              </a:buClr>
              <a:buSzPct val="100000"/>
              <a:buFont typeface="Arial"/>
              <a:buChar char="•"/>
            </a:pPr>
            <a:r>
              <a:rPr lang="en-US" sz="1600" b="0" i="0" u="none" strike="noStrike" cap="none" baseline="0" dirty="0">
                <a:solidFill>
                  <a:schemeClr val="dk1"/>
                </a:solidFill>
                <a:latin typeface="American Typewriter"/>
                <a:ea typeface="Arial"/>
                <a:cs typeface="American Typewriter"/>
                <a:sym typeface="Arial"/>
              </a:rPr>
              <a:t>8:30-9:00-Arrival at </a:t>
            </a:r>
            <a:r>
              <a:rPr lang="en-US" sz="1600" b="0" i="0" u="none" strike="noStrike" cap="none" baseline="0" dirty="0" err="1">
                <a:solidFill>
                  <a:schemeClr val="dk1"/>
                </a:solidFill>
                <a:latin typeface="American Typewriter"/>
                <a:ea typeface="Arial"/>
                <a:cs typeface="American Typewriter"/>
                <a:sym typeface="Arial"/>
              </a:rPr>
              <a:t>Anubhuti</a:t>
            </a:r>
            <a:r>
              <a:rPr lang="en-US" sz="1600" b="0" i="0" u="none" strike="noStrike" cap="none" baseline="0" dirty="0">
                <a:solidFill>
                  <a:schemeClr val="dk1"/>
                </a:solidFill>
                <a:latin typeface="American Typewriter"/>
                <a:ea typeface="Arial"/>
                <a:cs typeface="American Typewriter"/>
                <a:sym typeface="Arial"/>
              </a:rPr>
              <a:t> II/School assembly </a:t>
            </a:r>
          </a:p>
          <a:p>
            <a:pPr marL="342900" marR="0" lvl="0" indent="-349250" algn="l" rtl="0">
              <a:spcBef>
                <a:spcPts val="360"/>
              </a:spcBef>
              <a:spcAft>
                <a:spcPts val="0"/>
              </a:spcAft>
              <a:buClr>
                <a:schemeClr val="dk1"/>
              </a:buClr>
              <a:buSzPct val="100000"/>
              <a:buFont typeface="Arial"/>
              <a:buChar char="•"/>
            </a:pPr>
            <a:r>
              <a:rPr lang="en-US" sz="1600" b="0" i="0" u="none" strike="noStrike" cap="none" baseline="0" dirty="0">
                <a:solidFill>
                  <a:schemeClr val="dk1"/>
                </a:solidFill>
                <a:latin typeface="American Typewriter"/>
                <a:ea typeface="Arial"/>
                <a:cs typeface="American Typewriter"/>
                <a:sym typeface="Arial"/>
              </a:rPr>
              <a:t>9:00-10:20-Classroom observations</a:t>
            </a:r>
          </a:p>
          <a:p>
            <a:pPr marL="342900" marR="0" lvl="0" indent="-349250" algn="l" rtl="0">
              <a:spcBef>
                <a:spcPts val="360"/>
              </a:spcBef>
              <a:spcAft>
                <a:spcPts val="0"/>
              </a:spcAft>
              <a:buClr>
                <a:schemeClr val="dk1"/>
              </a:buClr>
              <a:buSzPct val="100000"/>
              <a:buFont typeface="Arial"/>
              <a:buChar char="•"/>
            </a:pPr>
            <a:r>
              <a:rPr lang="en-US" sz="1600" b="0" i="0" u="none" strike="noStrike" cap="none" baseline="0" dirty="0">
                <a:solidFill>
                  <a:schemeClr val="dk1"/>
                </a:solidFill>
                <a:latin typeface="American Typewriter"/>
                <a:ea typeface="Arial"/>
                <a:cs typeface="American Typewriter"/>
                <a:sym typeface="Arial"/>
              </a:rPr>
              <a:t>10:20-10:30-Banana break</a:t>
            </a:r>
          </a:p>
          <a:p>
            <a:pPr marL="342900" marR="0" lvl="0" indent="-349250" algn="l" rtl="0">
              <a:spcBef>
                <a:spcPts val="360"/>
              </a:spcBef>
              <a:spcAft>
                <a:spcPts val="0"/>
              </a:spcAft>
              <a:buClr>
                <a:schemeClr val="dk1"/>
              </a:buClr>
              <a:buSzPct val="100000"/>
              <a:buFont typeface="Arial"/>
              <a:buChar char="•"/>
            </a:pPr>
            <a:r>
              <a:rPr lang="en-US" sz="1600" b="0" i="0" u="none" strike="noStrike" cap="none" baseline="0" dirty="0">
                <a:solidFill>
                  <a:schemeClr val="dk1"/>
                </a:solidFill>
                <a:latin typeface="American Typewriter"/>
                <a:ea typeface="Arial"/>
                <a:cs typeface="American Typewriter"/>
                <a:sym typeface="Arial"/>
              </a:rPr>
              <a:t>10:30-12:30-Classroom observations</a:t>
            </a:r>
          </a:p>
          <a:p>
            <a:pPr marL="342900" marR="0" lvl="0" indent="-349250" algn="l" rtl="0">
              <a:spcBef>
                <a:spcPts val="360"/>
              </a:spcBef>
              <a:spcAft>
                <a:spcPts val="0"/>
              </a:spcAft>
              <a:buClr>
                <a:schemeClr val="dk1"/>
              </a:buClr>
              <a:buSzPct val="100000"/>
              <a:buFont typeface="Arial"/>
              <a:buChar char="•"/>
            </a:pPr>
            <a:r>
              <a:rPr lang="en-US" sz="1600" b="0" i="0" u="none" strike="noStrike" cap="none" baseline="0" dirty="0">
                <a:solidFill>
                  <a:schemeClr val="dk1"/>
                </a:solidFill>
                <a:latin typeface="American Typewriter"/>
                <a:ea typeface="Arial"/>
                <a:cs typeface="American Typewriter"/>
                <a:sym typeface="Arial"/>
              </a:rPr>
              <a:t>12:30-1:30-Lunchtime with the children</a:t>
            </a:r>
          </a:p>
          <a:p>
            <a:pPr marL="342900" marR="0" lvl="0" indent="-349250" algn="l" rtl="0">
              <a:spcBef>
                <a:spcPts val="360"/>
              </a:spcBef>
              <a:spcAft>
                <a:spcPts val="0"/>
              </a:spcAft>
              <a:buClr>
                <a:schemeClr val="dk1"/>
              </a:buClr>
              <a:buSzPct val="100000"/>
              <a:buFont typeface="Arial"/>
              <a:buChar char="•"/>
            </a:pPr>
            <a:r>
              <a:rPr lang="en-US" sz="1600" b="0" i="0" u="none" strike="noStrike" cap="none" baseline="0" dirty="0">
                <a:solidFill>
                  <a:schemeClr val="dk1"/>
                </a:solidFill>
                <a:latin typeface="American Typewriter"/>
                <a:ea typeface="Arial"/>
                <a:cs typeface="American Typewriter"/>
                <a:sym typeface="Arial"/>
              </a:rPr>
              <a:t>1:30-3:00-Classroom observations</a:t>
            </a:r>
          </a:p>
          <a:p>
            <a:pPr marL="342900" marR="0" lvl="0" indent="-349250" algn="l" rtl="0">
              <a:spcBef>
                <a:spcPts val="360"/>
              </a:spcBef>
              <a:spcAft>
                <a:spcPts val="0"/>
              </a:spcAft>
              <a:buClr>
                <a:schemeClr val="dk1"/>
              </a:buClr>
              <a:buSzPct val="100000"/>
              <a:buFont typeface="Arial"/>
              <a:buChar char="•"/>
            </a:pPr>
            <a:r>
              <a:rPr lang="en-US" sz="1600" b="0" i="0" u="none" strike="noStrike" cap="none" baseline="0" dirty="0">
                <a:solidFill>
                  <a:schemeClr val="dk1"/>
                </a:solidFill>
                <a:latin typeface="American Typewriter"/>
                <a:ea typeface="Arial"/>
                <a:cs typeface="American Typewriter"/>
                <a:sym typeface="Arial"/>
              </a:rPr>
              <a:t>3:00-4:00-Observing extracurricular activities with the </a:t>
            </a:r>
            <a:r>
              <a:rPr lang="en-US" sz="1600" b="0" i="0" u="none" strike="noStrike" cap="none" baseline="0" dirty="0" smtClean="0">
                <a:solidFill>
                  <a:schemeClr val="dk1"/>
                </a:solidFill>
                <a:latin typeface="American Typewriter"/>
                <a:ea typeface="Arial"/>
                <a:cs typeface="American Typewriter"/>
                <a:sym typeface="Arial"/>
              </a:rPr>
              <a:t>children</a:t>
            </a:r>
          </a:p>
          <a:p>
            <a:pPr lvl="0" indent="-349250">
              <a:buSzPct val="100000"/>
            </a:pPr>
            <a:r>
              <a:rPr lang="en-US" sz="1600" dirty="0" smtClean="0">
                <a:solidFill>
                  <a:schemeClr val="dk1"/>
                </a:solidFill>
                <a:latin typeface="American Typewriter"/>
                <a:cs typeface="American Typewriter"/>
              </a:rPr>
              <a:t>4:00-Pick-up by driver</a:t>
            </a:r>
          </a:p>
          <a:p>
            <a:pPr lvl="0" indent="-349250">
              <a:spcBef>
                <a:spcPts val="360"/>
              </a:spcBef>
              <a:buSzPct val="100000"/>
            </a:pPr>
            <a:r>
              <a:rPr lang="en-US" sz="1600" dirty="0" smtClean="0">
                <a:solidFill>
                  <a:schemeClr val="dk1"/>
                </a:solidFill>
                <a:latin typeface="American Typewriter"/>
                <a:cs typeface="American Typewriter"/>
              </a:rPr>
              <a:t>4:30-5:00-Snack break with senior class &amp; teachers at </a:t>
            </a:r>
            <a:r>
              <a:rPr lang="en-US" sz="1600" dirty="0" err="1" smtClean="0">
                <a:solidFill>
                  <a:schemeClr val="dk1"/>
                </a:solidFill>
                <a:latin typeface="American Typewriter"/>
                <a:cs typeface="American Typewriter"/>
              </a:rPr>
              <a:t>Anubhuti</a:t>
            </a:r>
            <a:r>
              <a:rPr lang="en-US" sz="1600" dirty="0" smtClean="0">
                <a:solidFill>
                  <a:schemeClr val="dk1"/>
                </a:solidFill>
                <a:latin typeface="American Typewriter"/>
                <a:cs typeface="American Typewriter"/>
              </a:rPr>
              <a:t> I</a:t>
            </a:r>
          </a:p>
          <a:p>
            <a:pPr lvl="0" indent="-349250">
              <a:spcBef>
                <a:spcPts val="360"/>
              </a:spcBef>
              <a:buSzPct val="100000"/>
            </a:pPr>
            <a:r>
              <a:rPr lang="en-US" sz="1600" dirty="0" smtClean="0">
                <a:solidFill>
                  <a:schemeClr val="dk1"/>
                </a:solidFill>
                <a:latin typeface="American Typewriter"/>
                <a:cs typeface="American Typewriter"/>
              </a:rPr>
              <a:t>5:00-7:00-Reflections &amp; schoolwork</a:t>
            </a:r>
          </a:p>
          <a:p>
            <a:pPr lvl="0" indent="-349250">
              <a:spcBef>
                <a:spcPts val="360"/>
              </a:spcBef>
              <a:buSzPct val="100000"/>
            </a:pPr>
            <a:r>
              <a:rPr lang="en-US" sz="1600" dirty="0" smtClean="0">
                <a:solidFill>
                  <a:schemeClr val="dk1"/>
                </a:solidFill>
                <a:latin typeface="American Typewriter"/>
                <a:cs typeface="American Typewriter"/>
              </a:rPr>
              <a:t>7:00-Dinner at </a:t>
            </a:r>
            <a:r>
              <a:rPr lang="en-US" sz="1600" dirty="0" err="1" smtClean="0">
                <a:solidFill>
                  <a:schemeClr val="dk1"/>
                </a:solidFill>
                <a:latin typeface="American Typewriter"/>
                <a:cs typeface="American Typewriter"/>
              </a:rPr>
              <a:t>Anubhuti</a:t>
            </a:r>
            <a:r>
              <a:rPr lang="en-US" sz="1600" dirty="0" smtClean="0">
                <a:solidFill>
                  <a:schemeClr val="dk1"/>
                </a:solidFill>
                <a:latin typeface="American Typewriter"/>
                <a:cs typeface="American Typewriter"/>
              </a:rPr>
              <a:t> I</a:t>
            </a:r>
          </a:p>
          <a:p>
            <a:pPr lvl="0" indent="-349250">
              <a:spcBef>
                <a:spcPts val="360"/>
              </a:spcBef>
              <a:buSzPct val="100000"/>
            </a:pPr>
            <a:r>
              <a:rPr lang="en-US" sz="1600" dirty="0" smtClean="0">
                <a:solidFill>
                  <a:schemeClr val="dk1"/>
                </a:solidFill>
                <a:latin typeface="American Typewriter"/>
                <a:cs typeface="American Typewriter"/>
              </a:rPr>
              <a:t>8:00-bedtime-Schoolwork</a:t>
            </a:r>
          </a:p>
          <a:p>
            <a:pPr marL="342900" marR="0" lvl="0" indent="-228600" algn="l" rtl="0">
              <a:spcBef>
                <a:spcPts val="360"/>
              </a:spcBef>
              <a:spcAft>
                <a:spcPts val="0"/>
              </a:spcAft>
              <a:buClr>
                <a:schemeClr val="dk1"/>
              </a:buClr>
              <a:buFont typeface="Arial"/>
              <a:buNone/>
            </a:pPr>
            <a:endParaRPr sz="1600" b="0" i="0" u="none" strike="noStrike" cap="none" baseline="0" dirty="0">
              <a:solidFill>
                <a:schemeClr val="dk1"/>
              </a:solidFill>
              <a:latin typeface="American Typewriter"/>
              <a:ea typeface="Arial"/>
              <a:cs typeface="American Typewriter"/>
              <a:sym typeface="Arial"/>
            </a:endParaRPr>
          </a:p>
          <a:p>
            <a:pPr marL="342900" marR="0" lvl="0" indent="-190500" algn="l" rtl="0">
              <a:spcBef>
                <a:spcPts val="480"/>
              </a:spcBef>
              <a:spcAft>
                <a:spcPts val="0"/>
              </a:spcAft>
              <a:buClr>
                <a:schemeClr val="dk1"/>
              </a:buClr>
              <a:buFont typeface="Arial"/>
              <a:buNone/>
            </a:pPr>
            <a:endParaRPr sz="1600" b="0" i="0" u="none" strike="noStrike" cap="none" baseline="0" dirty="0">
              <a:solidFill>
                <a:schemeClr val="dk1"/>
              </a:solidFill>
              <a:latin typeface="American Typewriter"/>
              <a:ea typeface="Arial"/>
              <a:cs typeface="American Typewriter"/>
              <a:sym typeface="Arial"/>
            </a:endParaRPr>
          </a:p>
        </p:txBody>
      </p:sp>
      <p:pic>
        <p:nvPicPr>
          <p:cNvPr id="9" name="Picture 8" descr="20150313_075751.jpg"/>
          <p:cNvPicPr>
            <a:picLocks noChangeAspect="1"/>
          </p:cNvPicPr>
          <p:nvPr/>
        </p:nvPicPr>
        <p:blipFill>
          <a:blip r:embed="rId5"/>
          <a:srcRect l="19189" r="22307"/>
          <a:stretch>
            <a:fillRect/>
          </a:stretch>
        </p:blipFill>
        <p:spPr>
          <a:xfrm rot="5400000">
            <a:off x="6166247" y="2250989"/>
            <a:ext cx="2336958" cy="22469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278431" y="448650"/>
            <a:ext cx="3181223" cy="5079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1" i="0" u="none" strike="noStrike" cap="none" baseline="0" dirty="0">
                <a:solidFill>
                  <a:schemeClr val="dk2"/>
                </a:solidFill>
                <a:latin typeface="American Typewriter"/>
                <a:ea typeface="Arial"/>
                <a:cs typeface="American Typewriter"/>
                <a:sym typeface="Arial"/>
              </a:rPr>
              <a:t>Building </a:t>
            </a:r>
          </a:p>
          <a:p>
            <a:pPr marL="0" marR="0" lvl="0" indent="0" algn="l" rtl="0">
              <a:spcBef>
                <a:spcPts val="0"/>
              </a:spcBef>
              <a:spcAft>
                <a:spcPts val="0"/>
              </a:spcAft>
              <a:buSzPct val="25000"/>
              <a:buNone/>
            </a:pPr>
            <a:r>
              <a:rPr lang="en-US" sz="3200" b="1" i="0" u="none" strike="noStrike" cap="none" baseline="0" dirty="0">
                <a:solidFill>
                  <a:schemeClr val="dk2"/>
                </a:solidFill>
                <a:latin typeface="American Typewriter"/>
                <a:ea typeface="Arial"/>
                <a:cs typeface="American Typewriter"/>
                <a:sym typeface="Arial"/>
              </a:rPr>
              <a:t>Relationships </a:t>
            </a:r>
          </a:p>
        </p:txBody>
      </p:sp>
      <p:pic>
        <p:nvPicPr>
          <p:cNvPr id="109" name="Shape 109"/>
          <p:cNvPicPr preferRelativeResize="0"/>
          <p:nvPr/>
        </p:nvPicPr>
        <p:blipFill rotWithShape="1">
          <a:blip r:embed="rId3">
            <a:alphaModFix/>
          </a:blip>
          <a:srcRect l="16667" t="18889" r="20833"/>
          <a:stretch/>
        </p:blipFill>
        <p:spPr>
          <a:xfrm>
            <a:off x="278431" y="2409813"/>
            <a:ext cx="3000900" cy="2190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0" name="Shape 110"/>
          <p:cNvPicPr preferRelativeResize="0"/>
          <p:nvPr/>
        </p:nvPicPr>
        <p:blipFill rotWithShape="1">
          <a:blip r:embed="rId4">
            <a:alphaModFix/>
          </a:blip>
          <a:srcRect l="19167" t="14443" r="12500"/>
          <a:stretch/>
        </p:blipFill>
        <p:spPr>
          <a:xfrm>
            <a:off x="3108366" y="2513844"/>
            <a:ext cx="3759899" cy="2648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1" name="Shape 111"/>
          <p:cNvPicPr preferRelativeResize="0"/>
          <p:nvPr/>
        </p:nvPicPr>
        <p:blipFill rotWithShape="1">
          <a:blip r:embed="rId5">
            <a:alphaModFix/>
          </a:blip>
          <a:srcRect l="26667" t="26296" r="20833" b="-1"/>
          <a:stretch/>
        </p:blipFill>
        <p:spPr>
          <a:xfrm>
            <a:off x="5643869" y="448658"/>
            <a:ext cx="3172199" cy="25049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2" name="Shape 112"/>
          <p:cNvPicPr preferRelativeResize="0"/>
          <p:nvPr/>
        </p:nvPicPr>
        <p:blipFill rotWithShape="1">
          <a:blip r:embed="rId6">
            <a:alphaModFix/>
          </a:blip>
          <a:srcRect l="31110"/>
          <a:stretch/>
        </p:blipFill>
        <p:spPr>
          <a:xfrm rot="5400000">
            <a:off x="6636367" y="2495781"/>
            <a:ext cx="2528027" cy="20642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3" name="Shape 113"/>
          <p:cNvPicPr preferRelativeResize="0"/>
          <p:nvPr/>
        </p:nvPicPr>
        <p:blipFill rotWithShape="1">
          <a:blip r:embed="rId7">
            <a:alphaModFix/>
          </a:blip>
          <a:srcRect l="6666" t="21852" r="14166"/>
          <a:stretch/>
        </p:blipFill>
        <p:spPr>
          <a:xfrm>
            <a:off x="2228659" y="4360032"/>
            <a:ext cx="4267199" cy="23693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4" name="Shape 114"/>
          <p:cNvPicPr preferRelativeResize="0"/>
          <p:nvPr/>
        </p:nvPicPr>
        <p:blipFill rotWithShape="1">
          <a:blip r:embed="rId8">
            <a:alphaModFix/>
          </a:blip>
          <a:srcRect l="13333" t="5555" r="20000"/>
          <a:stretch/>
        </p:blipFill>
        <p:spPr>
          <a:xfrm>
            <a:off x="6388855" y="4488942"/>
            <a:ext cx="2543633" cy="20269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5" name="Shape 115"/>
          <p:cNvPicPr preferRelativeResize="0"/>
          <p:nvPr/>
        </p:nvPicPr>
        <p:blipFill rotWithShape="1">
          <a:blip r:embed="rId9">
            <a:alphaModFix/>
          </a:blip>
          <a:srcRect/>
          <a:stretch/>
        </p:blipFill>
        <p:spPr>
          <a:xfrm>
            <a:off x="3249725" y="561480"/>
            <a:ext cx="2394149" cy="19523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6" name="Shape 116"/>
          <p:cNvPicPr preferRelativeResize="0"/>
          <p:nvPr/>
        </p:nvPicPr>
        <p:blipFill>
          <a:blip r:embed="rId10">
            <a:alphaModFix/>
          </a:blip>
          <a:stretch>
            <a:fillRect/>
          </a:stretch>
        </p:blipFill>
        <p:spPr>
          <a:xfrm>
            <a:off x="57775" y="4531275"/>
            <a:ext cx="2394150" cy="20269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277850" y="261700"/>
            <a:ext cx="8019599" cy="7581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400" b="1" i="0" u="none" strike="noStrike" cap="none" baseline="0" dirty="0">
                <a:solidFill>
                  <a:schemeClr val="dk2"/>
                </a:solidFill>
                <a:latin typeface="American Typewriter"/>
                <a:ea typeface="Arial"/>
                <a:cs typeface="American Typewriter"/>
                <a:sym typeface="Arial"/>
              </a:rPr>
              <a:t>Excursion to </a:t>
            </a:r>
            <a:r>
              <a:rPr lang="en-US" sz="3400" b="1" dirty="0" err="1">
                <a:solidFill>
                  <a:schemeClr val="dk2"/>
                </a:solidFill>
                <a:latin typeface="American Typewriter"/>
                <a:cs typeface="American Typewriter"/>
              </a:rPr>
              <a:t>Sang</a:t>
            </a:r>
            <a:r>
              <a:rPr lang="en-US" sz="3400" b="1" i="0" u="none" strike="noStrike" cap="none" baseline="0" dirty="0" err="1">
                <a:solidFill>
                  <a:schemeClr val="dk2"/>
                </a:solidFill>
                <a:latin typeface="American Typewriter"/>
                <a:ea typeface="Arial"/>
                <a:cs typeface="American Typewriter"/>
                <a:sym typeface="Arial"/>
              </a:rPr>
              <a:t>ita’s</a:t>
            </a:r>
            <a:r>
              <a:rPr lang="en-US" sz="3400" b="1" i="0" u="none" strike="noStrike" cap="none" baseline="0" dirty="0">
                <a:solidFill>
                  <a:schemeClr val="dk2"/>
                </a:solidFill>
                <a:latin typeface="American Typewriter"/>
                <a:ea typeface="Arial"/>
                <a:cs typeface="American Typewriter"/>
                <a:sym typeface="Arial"/>
              </a:rPr>
              <a:t> Home</a:t>
            </a:r>
          </a:p>
        </p:txBody>
      </p:sp>
      <p:pic>
        <p:nvPicPr>
          <p:cNvPr id="137" name="Shape 137"/>
          <p:cNvPicPr preferRelativeResize="0"/>
          <p:nvPr/>
        </p:nvPicPr>
        <p:blipFill>
          <a:blip r:embed="rId3">
            <a:alphaModFix/>
          </a:blip>
          <a:stretch>
            <a:fillRect/>
          </a:stretch>
        </p:blipFill>
        <p:spPr>
          <a:xfrm>
            <a:off x="6547976" y="694599"/>
            <a:ext cx="2498374" cy="4441575"/>
          </a:xfrm>
          <a:prstGeom prst="rect">
            <a:avLst/>
          </a:prstGeom>
          <a:ln>
            <a:noFill/>
          </a:ln>
          <a:effectLst>
            <a:softEdge rad="112500"/>
          </a:effectLst>
        </p:spPr>
      </p:pic>
      <p:pic>
        <p:nvPicPr>
          <p:cNvPr id="138" name="Shape 138"/>
          <p:cNvPicPr preferRelativeResize="0"/>
          <p:nvPr/>
        </p:nvPicPr>
        <p:blipFill>
          <a:blip r:embed="rId4">
            <a:alphaModFix/>
          </a:blip>
          <a:stretch>
            <a:fillRect/>
          </a:stretch>
        </p:blipFill>
        <p:spPr>
          <a:xfrm>
            <a:off x="2257667" y="1399551"/>
            <a:ext cx="4387806" cy="2472499"/>
          </a:xfrm>
          <a:prstGeom prst="rect">
            <a:avLst/>
          </a:prstGeom>
          <a:ln>
            <a:noFill/>
          </a:ln>
          <a:effectLst>
            <a:softEdge rad="112500"/>
          </a:effectLst>
        </p:spPr>
      </p:pic>
      <p:pic>
        <p:nvPicPr>
          <p:cNvPr id="139" name="Shape 139"/>
          <p:cNvPicPr preferRelativeResize="0"/>
          <p:nvPr/>
        </p:nvPicPr>
        <p:blipFill rotWithShape="1">
          <a:blip r:embed="rId5">
            <a:alphaModFix/>
          </a:blip>
          <a:srcRect l="18956"/>
          <a:stretch/>
        </p:blipFill>
        <p:spPr>
          <a:xfrm>
            <a:off x="5007525" y="3744323"/>
            <a:ext cx="4038825" cy="2808150"/>
          </a:xfrm>
          <a:prstGeom prst="rect">
            <a:avLst/>
          </a:prstGeom>
          <a:ln>
            <a:noFill/>
          </a:ln>
          <a:effectLst>
            <a:softEdge rad="112500"/>
          </a:effectLst>
        </p:spPr>
      </p:pic>
      <p:pic>
        <p:nvPicPr>
          <p:cNvPr id="140" name="Shape 140"/>
          <p:cNvPicPr preferRelativeResize="0"/>
          <p:nvPr/>
        </p:nvPicPr>
        <p:blipFill>
          <a:blip r:embed="rId6">
            <a:alphaModFix/>
          </a:blip>
          <a:stretch>
            <a:fillRect/>
          </a:stretch>
        </p:blipFill>
        <p:spPr>
          <a:xfrm>
            <a:off x="285748" y="808247"/>
            <a:ext cx="2177275" cy="3870724"/>
          </a:xfrm>
          <a:prstGeom prst="rect">
            <a:avLst/>
          </a:prstGeom>
          <a:ln>
            <a:noFill/>
          </a:ln>
          <a:effectLst>
            <a:softEdge rad="112500"/>
          </a:effectLst>
        </p:spPr>
      </p:pic>
      <p:pic>
        <p:nvPicPr>
          <p:cNvPr id="141" name="Shape 141"/>
          <p:cNvPicPr preferRelativeResize="0"/>
          <p:nvPr/>
        </p:nvPicPr>
        <p:blipFill>
          <a:blip r:embed="rId7">
            <a:alphaModFix/>
          </a:blip>
          <a:stretch>
            <a:fillRect/>
          </a:stretch>
        </p:blipFill>
        <p:spPr>
          <a:xfrm>
            <a:off x="285750" y="3872050"/>
            <a:ext cx="4800600" cy="2705100"/>
          </a:xfrm>
          <a:prstGeom prst="rect">
            <a:avLst/>
          </a:prstGeom>
          <a:ln>
            <a:noFill/>
          </a:ln>
          <a:effectLst>
            <a:softEdge rad="112500"/>
          </a:effectLst>
        </p:spPr>
      </p:pic>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685800" y="635000"/>
            <a:ext cx="7772400" cy="5080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400" b="1" i="0" u="none" strike="noStrike" cap="none" baseline="0" dirty="0">
                <a:solidFill>
                  <a:schemeClr val="dk2"/>
                </a:solidFill>
                <a:latin typeface="American Typewriter"/>
                <a:ea typeface="Arial"/>
                <a:cs typeface="American Typewriter"/>
                <a:sym typeface="Arial"/>
              </a:rPr>
              <a:t>Cooking a Snack for </a:t>
            </a:r>
            <a:r>
              <a:rPr lang="en-US" sz="3400" b="1" i="0" u="none" strike="noStrike" cap="none" baseline="0" dirty="0" err="1">
                <a:solidFill>
                  <a:schemeClr val="dk2"/>
                </a:solidFill>
                <a:latin typeface="American Typewriter"/>
                <a:ea typeface="Arial"/>
                <a:cs typeface="American Typewriter"/>
                <a:sym typeface="Arial"/>
              </a:rPr>
              <a:t>Anubhuti</a:t>
            </a:r>
            <a:r>
              <a:rPr lang="en-US" sz="3400" b="1" i="0" u="none" strike="noStrike" cap="none" baseline="0" dirty="0">
                <a:solidFill>
                  <a:schemeClr val="dk2"/>
                </a:solidFill>
                <a:latin typeface="American Typewriter"/>
                <a:ea typeface="Arial"/>
                <a:cs typeface="American Typewriter"/>
                <a:sym typeface="Arial"/>
              </a:rPr>
              <a:t> I</a:t>
            </a:r>
          </a:p>
        </p:txBody>
      </p:sp>
      <p:pic>
        <p:nvPicPr>
          <p:cNvPr id="153" name="Shape 153"/>
          <p:cNvPicPr preferRelativeResize="0"/>
          <p:nvPr/>
        </p:nvPicPr>
        <p:blipFill rotWithShape="1">
          <a:blip r:embed="rId3">
            <a:alphaModFix/>
          </a:blip>
          <a:srcRect l="11068" t="12365" r="34833"/>
          <a:stretch/>
        </p:blipFill>
        <p:spPr>
          <a:xfrm>
            <a:off x="914400" y="1444625"/>
            <a:ext cx="3352799" cy="3055199"/>
          </a:xfrm>
          <a:prstGeom prst="rect">
            <a:avLst/>
          </a:prstGeom>
          <a:noFill/>
          <a:ln w="38100" cap="flat">
            <a:solidFill>
              <a:srgbClr val="000000"/>
            </a:solidFill>
            <a:prstDash val="solid"/>
            <a:round/>
            <a:headEnd type="none" w="med" len="med"/>
            <a:tailEnd type="none" w="med" len="med"/>
          </a:ln>
        </p:spPr>
      </p:pic>
      <p:pic>
        <p:nvPicPr>
          <p:cNvPr id="154" name="Shape 154"/>
          <p:cNvPicPr preferRelativeResize="0"/>
          <p:nvPr/>
        </p:nvPicPr>
        <p:blipFill rotWithShape="1">
          <a:blip r:embed="rId4">
            <a:alphaModFix/>
          </a:blip>
          <a:srcRect l="19167" t="-371" r="20833" b="1"/>
          <a:stretch/>
        </p:blipFill>
        <p:spPr>
          <a:xfrm>
            <a:off x="4845050" y="2724150"/>
            <a:ext cx="3809999" cy="3585000"/>
          </a:xfrm>
          <a:prstGeom prst="rect">
            <a:avLst/>
          </a:prstGeom>
          <a:noFill/>
          <a:ln w="38100" cap="flat">
            <a:solidFill>
              <a:schemeClr val="dk1"/>
            </a:solidFill>
            <a:prstDash val="solid"/>
            <a:round/>
            <a:headEnd type="none" w="med" len="med"/>
            <a:tailEnd type="none" w="med" len="med"/>
          </a:ln>
        </p:spPr>
      </p:pic>
      <p:sp>
        <p:nvSpPr>
          <p:cNvPr id="155" name="Shape 155"/>
          <p:cNvSpPr txBox="1"/>
          <p:nvPr/>
        </p:nvSpPr>
        <p:spPr>
          <a:xfrm>
            <a:off x="555600" y="4640750"/>
            <a:ext cx="4289400" cy="1668300"/>
          </a:xfrm>
          <a:prstGeom prst="rect">
            <a:avLst/>
          </a:prstGeom>
          <a:noFill/>
          <a:ln>
            <a:noFill/>
          </a:ln>
        </p:spPr>
        <p:txBody>
          <a:bodyPr lIns="91425" tIns="91425" rIns="91425" bIns="91425" anchor="t" anchorCtr="0">
            <a:noAutofit/>
          </a:bodyPr>
          <a:lstStyle/>
          <a:p>
            <a:pPr>
              <a:spcBef>
                <a:spcPts val="0"/>
              </a:spcBef>
              <a:buNone/>
            </a:pPr>
            <a:r>
              <a:rPr lang="en-US" sz="2000" dirty="0">
                <a:latin typeface="American Typewriter"/>
                <a:cs typeface="American Typewriter"/>
              </a:rPr>
              <a:t>We developed a relationship with the kitchen staff at </a:t>
            </a:r>
            <a:r>
              <a:rPr lang="en-US" sz="2000" dirty="0" err="1">
                <a:latin typeface="American Typewriter"/>
                <a:cs typeface="American Typewriter"/>
              </a:rPr>
              <a:t>Anubhuti</a:t>
            </a:r>
            <a:r>
              <a:rPr lang="en-US" sz="2000" dirty="0">
                <a:latin typeface="American Typewriter"/>
                <a:cs typeface="American Typewriter"/>
              </a:rPr>
              <a:t> I and had the opportunity to have a cultural exchange as we cooked snack for 250-300 students on </a:t>
            </a:r>
            <a:r>
              <a:rPr lang="en-US" sz="2000" dirty="0" err="1">
                <a:latin typeface="American Typewriter"/>
                <a:cs typeface="American Typewriter"/>
              </a:rPr>
              <a:t>Holi</a:t>
            </a:r>
            <a:r>
              <a:rPr lang="en-US" sz="2000" dirty="0">
                <a:latin typeface="American Typewriter"/>
                <a:cs typeface="American Typewriter"/>
              </a:rPr>
              <a:t>.</a:t>
            </a:r>
          </a:p>
        </p:txBody>
      </p:sp>
      <p:sp>
        <p:nvSpPr>
          <p:cNvPr id="156" name="Shape 156"/>
          <p:cNvSpPr txBox="1"/>
          <p:nvPr/>
        </p:nvSpPr>
        <p:spPr>
          <a:xfrm>
            <a:off x="4603800" y="1308150"/>
            <a:ext cx="4170300" cy="965100"/>
          </a:xfrm>
          <a:prstGeom prst="rect">
            <a:avLst/>
          </a:prstGeom>
          <a:noFill/>
          <a:ln>
            <a:noFill/>
          </a:ln>
        </p:spPr>
        <p:txBody>
          <a:bodyPr lIns="91425" tIns="91425" rIns="91425" bIns="91425" anchor="t" anchorCtr="0">
            <a:noAutofit/>
          </a:bodyPr>
          <a:lstStyle/>
          <a:p>
            <a:pPr lvl="0" rtl="0">
              <a:spcBef>
                <a:spcPts val="0"/>
              </a:spcBef>
              <a:buNone/>
            </a:pPr>
            <a:r>
              <a:rPr lang="en-US" sz="2000" dirty="0">
                <a:latin typeface="American Typewriter"/>
                <a:cs typeface="American Typewriter"/>
              </a:rPr>
              <a:t>Using one of India’s main crops, we made a sweetened banana bread that ended up more like a banana cake.</a:t>
            </a:r>
          </a:p>
        </p:txBody>
      </p: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TotalTime>
  <Words>597</Words>
  <Application>Microsoft Office PowerPoint</Application>
  <PresentationFormat>On-screen Show (4:3)</PresentationFormat>
  <Paragraphs>72</Paragraphs>
  <Slides>20</Slides>
  <Notes>18</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American Typewriter</vt:lpstr>
      <vt:lpstr>Arial</vt:lpstr>
      <vt:lpstr>Trebuchet MS</vt:lpstr>
      <vt:lpstr>Blank Presentation</vt:lpstr>
      <vt:lpstr>CEHS 2015 India Study Tour: Anubhuti Schools</vt:lpstr>
      <vt:lpstr>PowerPoint Presentation</vt:lpstr>
      <vt:lpstr>Anubhuti II</vt:lpstr>
      <vt:lpstr>Philosophy of the Anubhuti Schools</vt:lpstr>
      <vt:lpstr>PowerPoint Presentation</vt:lpstr>
      <vt:lpstr>Typical Schedule</vt:lpstr>
      <vt:lpstr>Building  Relationships </vt:lpstr>
      <vt:lpstr>Excursion to Sangita’s Home</vt:lpstr>
      <vt:lpstr>Cooking a Snack for Anubhuti I</vt:lpstr>
      <vt:lpstr>Anubhuti II Home Visits</vt:lpstr>
      <vt:lpstr>PowerPoint Presentation</vt:lpstr>
      <vt:lpstr>Our Primary Classrooms</vt:lpstr>
      <vt:lpstr>Leading a Math Activity: Bar Graphs</vt:lpstr>
      <vt:lpstr>Students Expanded the Activity</vt:lpstr>
      <vt:lpstr>PowerPoint Presentation</vt:lpstr>
      <vt:lpstr>Teaching a Lesson</vt:lpstr>
      <vt:lpstr>Assemblies</vt:lpstr>
      <vt:lpstr>Special Assemblies                                          </vt:lpstr>
      <vt:lpstr>Back Page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CEHS 2015 India Study Tour: Anubhuti Schools</dc:title>
  <cp:lastModifiedBy>Keith McGuffey</cp:lastModifiedBy>
  <cp:revision>9</cp:revision>
  <dcterms:created xsi:type="dcterms:W3CDTF">2015-04-17T10:59:44Z</dcterms:created>
  <dcterms:modified xsi:type="dcterms:W3CDTF">2015-04-21T17:12:03Z</dcterms:modified>
</cp:coreProperties>
</file>