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Noot" charset="-79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9" d="100"/>
          <a:sy n="39" d="100"/>
        </p:scale>
        <p:origin x="812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32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38.jpeg"/><Relationship Id="rId3" Type="http://schemas.openxmlformats.org/officeDocument/2006/relationships/image" Target="../media/image2.png"/><Relationship Id="rId21" Type="http://schemas.openxmlformats.org/officeDocument/2006/relationships/image" Target="../media/image41.jpe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39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43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48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50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52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54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57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58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59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931766">
            <a:off x="12678229" y="649863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2"/>
                </a:lnTo>
                <a:lnTo>
                  <a:pt x="0" y="1884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771301" y="391167"/>
            <a:ext cx="6050791" cy="9504665"/>
          </a:xfrm>
          <a:custGeom>
            <a:avLst/>
            <a:gdLst/>
            <a:ahLst/>
            <a:cxnLst/>
            <a:rect l="l" t="t" r="r" b="b"/>
            <a:pathLst>
              <a:path w="6050791" h="9504665">
                <a:moveTo>
                  <a:pt x="0" y="0"/>
                </a:moveTo>
                <a:lnTo>
                  <a:pt x="6050791" y="0"/>
                </a:lnTo>
                <a:lnTo>
                  <a:pt x="6050791" y="9504666"/>
                </a:lnTo>
                <a:lnTo>
                  <a:pt x="0" y="95046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9326" r="-17681" b="-1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04711" y="3897261"/>
            <a:ext cx="3737631" cy="2034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1"/>
              </a:lnSpc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Beef </a:t>
            </a:r>
          </a:p>
          <a:p>
            <a:pPr algn="ctr">
              <a:lnSpc>
                <a:spcPts val="7661"/>
              </a:lnSpc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Sticks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2678229" y="649863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2"/>
                </a:lnTo>
                <a:lnTo>
                  <a:pt x="0" y="1884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039005" y="2461089"/>
            <a:ext cx="7587977" cy="6134203"/>
          </a:xfrm>
          <a:custGeom>
            <a:avLst/>
            <a:gdLst/>
            <a:ahLst/>
            <a:cxnLst/>
            <a:rect l="l" t="t" r="r" b="b"/>
            <a:pathLst>
              <a:path w="7587977" h="6134203">
                <a:moveTo>
                  <a:pt x="0" y="0"/>
                </a:moveTo>
                <a:lnTo>
                  <a:pt x="7587977" y="0"/>
                </a:lnTo>
                <a:lnTo>
                  <a:pt x="7587977" y="6134203"/>
                </a:lnTo>
                <a:lnTo>
                  <a:pt x="0" y="61342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402" t="-47178" r="-6124" b="-38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427082" y="1028700"/>
            <a:ext cx="3189817" cy="8998981"/>
          </a:xfrm>
          <a:custGeom>
            <a:avLst/>
            <a:gdLst/>
            <a:ahLst/>
            <a:cxnLst/>
            <a:rect l="l" t="t" r="r" b="b"/>
            <a:pathLst>
              <a:path w="3189817" h="8998981">
                <a:moveTo>
                  <a:pt x="0" y="0"/>
                </a:moveTo>
                <a:lnTo>
                  <a:pt x="3189817" y="0"/>
                </a:lnTo>
                <a:lnTo>
                  <a:pt x="3189817" y="8998981"/>
                </a:lnTo>
                <a:lnTo>
                  <a:pt x="0" y="899898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2257" r="-66896" b="-83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984213" y="348166"/>
            <a:ext cx="6155595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ABC Bars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4516977" y="319041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5" y="0"/>
                </a:lnTo>
                <a:lnTo>
                  <a:pt x="1877085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619793" y="2045304"/>
            <a:ext cx="5783222" cy="6623594"/>
          </a:xfrm>
          <a:custGeom>
            <a:avLst/>
            <a:gdLst/>
            <a:ahLst/>
            <a:cxnLst/>
            <a:rect l="l" t="t" r="r" b="b"/>
            <a:pathLst>
              <a:path w="5783222" h="6623594">
                <a:moveTo>
                  <a:pt x="0" y="0"/>
                </a:moveTo>
                <a:lnTo>
                  <a:pt x="5783222" y="0"/>
                </a:lnTo>
                <a:lnTo>
                  <a:pt x="5783222" y="6623594"/>
                </a:lnTo>
                <a:lnTo>
                  <a:pt x="0" y="6623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16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286349" y="2178171"/>
            <a:ext cx="6663263" cy="6490727"/>
          </a:xfrm>
          <a:custGeom>
            <a:avLst/>
            <a:gdLst/>
            <a:ahLst/>
            <a:cxnLst/>
            <a:rect l="l" t="t" r="r" b="b"/>
            <a:pathLst>
              <a:path w="6663263" h="6490727">
                <a:moveTo>
                  <a:pt x="0" y="0"/>
                </a:moveTo>
                <a:lnTo>
                  <a:pt x="6663263" y="0"/>
                </a:lnTo>
                <a:lnTo>
                  <a:pt x="6663263" y="6490727"/>
                </a:lnTo>
                <a:lnTo>
                  <a:pt x="0" y="649072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3098" t="-74250" r="-20398" b="-8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574825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Stonefire Naan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4695584" y="539062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5" y="0"/>
                </a:lnTo>
                <a:lnTo>
                  <a:pt x="1877085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00000">
            <a:off x="4881366" y="547299"/>
            <a:ext cx="8237529" cy="11233539"/>
          </a:xfrm>
          <a:custGeom>
            <a:avLst/>
            <a:gdLst/>
            <a:ahLst/>
            <a:cxnLst/>
            <a:rect l="l" t="t" r="r" b="b"/>
            <a:pathLst>
              <a:path w="8237529" h="11233539">
                <a:moveTo>
                  <a:pt x="0" y="0"/>
                </a:moveTo>
                <a:lnTo>
                  <a:pt x="8237528" y="0"/>
                </a:lnTo>
                <a:lnTo>
                  <a:pt x="8237528" y="11233539"/>
                </a:lnTo>
                <a:lnTo>
                  <a:pt x="0" y="1123353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11595" b="-91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555240" y="660173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Carrot Cake Cookies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997564" y="539062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5361131" y="1149406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00000">
            <a:off x="2745797" y="518200"/>
            <a:ext cx="3858401" cy="8150525"/>
          </a:xfrm>
          <a:custGeom>
            <a:avLst/>
            <a:gdLst/>
            <a:ahLst/>
            <a:cxnLst/>
            <a:rect l="l" t="t" r="r" b="b"/>
            <a:pathLst>
              <a:path w="3858401" h="8150525">
                <a:moveTo>
                  <a:pt x="0" y="0"/>
                </a:moveTo>
                <a:lnTo>
                  <a:pt x="3858400" y="0"/>
                </a:lnTo>
                <a:lnTo>
                  <a:pt x="3858400" y="8150525"/>
                </a:lnTo>
                <a:lnTo>
                  <a:pt x="0" y="815052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2810" t="-2584" r="-36960" b="-4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5400000">
            <a:off x="10244329" y="2465514"/>
            <a:ext cx="5172165" cy="9475253"/>
          </a:xfrm>
          <a:custGeom>
            <a:avLst/>
            <a:gdLst/>
            <a:ahLst/>
            <a:cxnLst/>
            <a:rect l="l" t="t" r="r" b="b"/>
            <a:pathLst>
              <a:path w="5172165" h="9475253">
                <a:moveTo>
                  <a:pt x="0" y="0"/>
                </a:moveTo>
                <a:lnTo>
                  <a:pt x="5172164" y="0"/>
                </a:lnTo>
                <a:lnTo>
                  <a:pt x="5172164" y="9475253"/>
                </a:lnTo>
                <a:lnTo>
                  <a:pt x="0" y="947525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55218" t="-19454" r="-47688" b="-28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833941"/>
            <a:ext cx="11177520" cy="186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3"/>
              </a:lnSpc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Gluten Free Oatmeal Raisin Cookies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673481" y="649863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2"/>
                </a:lnTo>
                <a:lnTo>
                  <a:pt x="0" y="1884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5213418" y="1260208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00000">
            <a:off x="2616632" y="1600264"/>
            <a:ext cx="3905247" cy="6729090"/>
          </a:xfrm>
          <a:custGeom>
            <a:avLst/>
            <a:gdLst/>
            <a:ahLst/>
            <a:cxnLst/>
            <a:rect l="l" t="t" r="r" b="b"/>
            <a:pathLst>
              <a:path w="3905247" h="6729090">
                <a:moveTo>
                  <a:pt x="0" y="0"/>
                </a:moveTo>
                <a:lnTo>
                  <a:pt x="3905247" y="0"/>
                </a:lnTo>
                <a:lnTo>
                  <a:pt x="3905247" y="6729089"/>
                </a:lnTo>
                <a:lnTo>
                  <a:pt x="0" y="67290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45282" t="-7741" r="-8765" b="-114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5400000">
            <a:off x="10050049" y="2143625"/>
            <a:ext cx="5699924" cy="9771435"/>
          </a:xfrm>
          <a:custGeom>
            <a:avLst/>
            <a:gdLst/>
            <a:ahLst/>
            <a:cxnLst/>
            <a:rect l="l" t="t" r="r" b="b"/>
            <a:pathLst>
              <a:path w="5699924" h="9771435">
                <a:moveTo>
                  <a:pt x="0" y="0"/>
                </a:moveTo>
                <a:lnTo>
                  <a:pt x="5699924" y="0"/>
                </a:lnTo>
                <a:lnTo>
                  <a:pt x="5699924" y="9771435"/>
                </a:lnTo>
                <a:lnTo>
                  <a:pt x="0" y="97714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5695" t="-43925" r="-51540" b="-25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796612"/>
            <a:ext cx="11177520" cy="195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7"/>
              </a:lnSpc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Gluten Free Chocolate Chip Cookies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292531" y="563224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5" y="0"/>
                </a:lnTo>
                <a:lnTo>
                  <a:pt x="1877085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4744221" y="1173569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00000">
            <a:off x="-114440" y="3672863"/>
            <a:ext cx="5168000" cy="3576101"/>
          </a:xfrm>
          <a:custGeom>
            <a:avLst/>
            <a:gdLst/>
            <a:ahLst/>
            <a:cxnLst/>
            <a:rect l="l" t="t" r="r" b="b"/>
            <a:pathLst>
              <a:path w="5168000" h="3576101">
                <a:moveTo>
                  <a:pt x="0" y="0"/>
                </a:moveTo>
                <a:lnTo>
                  <a:pt x="5168001" y="0"/>
                </a:lnTo>
                <a:lnTo>
                  <a:pt x="5168001" y="3576101"/>
                </a:lnTo>
                <a:lnTo>
                  <a:pt x="0" y="357610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260" t="-77616" r="-6644" b="-380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442428" y="3929932"/>
            <a:ext cx="4022578" cy="3700525"/>
          </a:xfrm>
          <a:custGeom>
            <a:avLst/>
            <a:gdLst/>
            <a:ahLst/>
            <a:cxnLst/>
            <a:rect l="l" t="t" r="r" b="b"/>
            <a:pathLst>
              <a:path w="4022578" h="3700525">
                <a:moveTo>
                  <a:pt x="0" y="0"/>
                </a:moveTo>
                <a:lnTo>
                  <a:pt x="4022577" y="0"/>
                </a:lnTo>
                <a:lnTo>
                  <a:pt x="4022577" y="3700524"/>
                </a:lnTo>
                <a:lnTo>
                  <a:pt x="0" y="370052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58999" t="-109067" r="-48867" b="-922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742230" y="3829779"/>
            <a:ext cx="3572727" cy="3700525"/>
          </a:xfrm>
          <a:custGeom>
            <a:avLst/>
            <a:gdLst/>
            <a:ahLst/>
            <a:cxnLst/>
            <a:rect l="l" t="t" r="r" b="b"/>
            <a:pathLst>
              <a:path w="3572727" h="3700525">
                <a:moveTo>
                  <a:pt x="0" y="0"/>
                </a:moveTo>
                <a:lnTo>
                  <a:pt x="3572727" y="0"/>
                </a:lnTo>
                <a:lnTo>
                  <a:pt x="3572727" y="3700525"/>
                </a:lnTo>
                <a:lnTo>
                  <a:pt x="0" y="370052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73250" t="-106521" r="-63969" b="-988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592182" y="3829779"/>
            <a:ext cx="4514098" cy="3708300"/>
          </a:xfrm>
          <a:custGeom>
            <a:avLst/>
            <a:gdLst/>
            <a:ahLst/>
            <a:cxnLst/>
            <a:rect l="l" t="t" r="r" b="b"/>
            <a:pathLst>
              <a:path w="4514098" h="3708300">
                <a:moveTo>
                  <a:pt x="0" y="0"/>
                </a:moveTo>
                <a:lnTo>
                  <a:pt x="4514098" y="0"/>
                </a:lnTo>
                <a:lnTo>
                  <a:pt x="4514098" y="3708300"/>
                </a:lnTo>
                <a:lnTo>
                  <a:pt x="0" y="3708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33615" t="-114369" r="-57762" b="-962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555240" y="770974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Cocoa Almond Spread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2678229" y="649863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2"/>
                </a:lnTo>
                <a:lnTo>
                  <a:pt x="0" y="1884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67917" y="2664262"/>
            <a:ext cx="5103683" cy="7079904"/>
          </a:xfrm>
          <a:custGeom>
            <a:avLst/>
            <a:gdLst/>
            <a:ahLst/>
            <a:cxnLst/>
            <a:rect l="l" t="t" r="r" b="b"/>
            <a:pathLst>
              <a:path w="5103683" h="7079904">
                <a:moveTo>
                  <a:pt x="0" y="0"/>
                </a:moveTo>
                <a:lnTo>
                  <a:pt x="5103682" y="0"/>
                </a:lnTo>
                <a:lnTo>
                  <a:pt x="5103682" y="7079904"/>
                </a:lnTo>
                <a:lnTo>
                  <a:pt x="0" y="70799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2708" t="-50299" r="-50198" b="-447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96847" y="2556904"/>
            <a:ext cx="6697224" cy="7273901"/>
          </a:xfrm>
          <a:custGeom>
            <a:avLst/>
            <a:gdLst/>
            <a:ahLst/>
            <a:cxnLst/>
            <a:rect l="l" t="t" r="r" b="b"/>
            <a:pathLst>
              <a:path w="6697224" h="7273901">
                <a:moveTo>
                  <a:pt x="0" y="0"/>
                </a:moveTo>
                <a:lnTo>
                  <a:pt x="6697223" y="0"/>
                </a:lnTo>
                <a:lnTo>
                  <a:pt x="6697223" y="7273901"/>
                </a:lnTo>
                <a:lnTo>
                  <a:pt x="0" y="727390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7083" t="-67886" r="-39265" b="-486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472064" y="717468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Cookie Butter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631310" y="539062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5301380" y="1218049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479839" y="2925501"/>
            <a:ext cx="7328321" cy="6863722"/>
          </a:xfrm>
          <a:custGeom>
            <a:avLst/>
            <a:gdLst/>
            <a:ahLst/>
            <a:cxnLst/>
            <a:rect l="l" t="t" r="r" b="b"/>
            <a:pathLst>
              <a:path w="7328321" h="6863722">
                <a:moveTo>
                  <a:pt x="0" y="0"/>
                </a:moveTo>
                <a:lnTo>
                  <a:pt x="7328322" y="0"/>
                </a:lnTo>
                <a:lnTo>
                  <a:pt x="7328322" y="6863722"/>
                </a:lnTo>
                <a:lnTo>
                  <a:pt x="0" y="68637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40629" t="-57158" r="-52578" b="-117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555240" y="889634"/>
            <a:ext cx="11177520" cy="195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7"/>
              </a:lnSpc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Mini Chocolate Chip Cookies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631310" y="435251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5301380" y="1260208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911131" y="1835743"/>
            <a:ext cx="4991923" cy="8123104"/>
          </a:xfrm>
          <a:custGeom>
            <a:avLst/>
            <a:gdLst/>
            <a:ahLst/>
            <a:cxnLst/>
            <a:rect l="l" t="t" r="r" b="b"/>
            <a:pathLst>
              <a:path w="4991923" h="8123104">
                <a:moveTo>
                  <a:pt x="0" y="0"/>
                </a:moveTo>
                <a:lnTo>
                  <a:pt x="4991923" y="0"/>
                </a:lnTo>
                <a:lnTo>
                  <a:pt x="4991923" y="8123104"/>
                </a:lnTo>
                <a:lnTo>
                  <a:pt x="0" y="81231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0541" t="-13401" r="-33962" b="-50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691153" y="1756979"/>
            <a:ext cx="3316574" cy="8280632"/>
          </a:xfrm>
          <a:custGeom>
            <a:avLst/>
            <a:gdLst/>
            <a:ahLst/>
            <a:cxnLst/>
            <a:rect l="l" t="t" r="r" b="b"/>
            <a:pathLst>
              <a:path w="3316574" h="8280632">
                <a:moveTo>
                  <a:pt x="0" y="0"/>
                </a:moveTo>
                <a:lnTo>
                  <a:pt x="3316575" y="0"/>
                </a:lnTo>
                <a:lnTo>
                  <a:pt x="3316575" y="8280632"/>
                </a:lnTo>
                <a:lnTo>
                  <a:pt x="0" y="8280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5187" t="-22755" r="-76550" b="-63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207735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Maple Pancake Snaps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4843065" y="539062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310779" y="2045304"/>
            <a:ext cx="6286068" cy="7854811"/>
          </a:xfrm>
          <a:custGeom>
            <a:avLst/>
            <a:gdLst/>
            <a:ahLst/>
            <a:cxnLst/>
            <a:rect l="l" t="t" r="r" b="b"/>
            <a:pathLst>
              <a:path w="6286068" h="7854811">
                <a:moveTo>
                  <a:pt x="0" y="0"/>
                </a:moveTo>
                <a:lnTo>
                  <a:pt x="6286068" y="0"/>
                </a:lnTo>
                <a:lnTo>
                  <a:pt x="6286068" y="7854811"/>
                </a:lnTo>
                <a:lnTo>
                  <a:pt x="0" y="785481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3979" t="-45321" r="-29529" b="-291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927888" y="2045304"/>
            <a:ext cx="6083012" cy="7854811"/>
          </a:xfrm>
          <a:custGeom>
            <a:avLst/>
            <a:gdLst/>
            <a:ahLst/>
            <a:cxnLst/>
            <a:rect l="l" t="t" r="r" b="b"/>
            <a:pathLst>
              <a:path w="6083012" h="7854811">
                <a:moveTo>
                  <a:pt x="0" y="0"/>
                </a:moveTo>
                <a:lnTo>
                  <a:pt x="6083012" y="0"/>
                </a:lnTo>
                <a:lnTo>
                  <a:pt x="6083012" y="7854811"/>
                </a:lnTo>
                <a:lnTo>
                  <a:pt x="0" y="785481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9048" t="-45673" r="-48853" b="-38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574825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Mango Slices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2678229" y="649863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2"/>
                </a:lnTo>
                <a:lnTo>
                  <a:pt x="0" y="1884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889473" y="3675925"/>
            <a:ext cx="14509055" cy="4713574"/>
          </a:xfrm>
          <a:custGeom>
            <a:avLst/>
            <a:gdLst/>
            <a:ahLst/>
            <a:cxnLst/>
            <a:rect l="l" t="t" r="r" b="b"/>
            <a:pathLst>
              <a:path w="14509055" h="4713574">
                <a:moveTo>
                  <a:pt x="0" y="0"/>
                </a:moveTo>
                <a:lnTo>
                  <a:pt x="14509054" y="0"/>
                </a:lnTo>
                <a:lnTo>
                  <a:pt x="14509054" y="4713573"/>
                </a:lnTo>
                <a:lnTo>
                  <a:pt x="0" y="47135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49246" r="-6528" b="-966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336521" y="1843298"/>
            <a:ext cx="7614958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Vegetable Dip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388705" y="539062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4983333" y="1260208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4" y="0"/>
                </a:lnTo>
                <a:lnTo>
                  <a:pt x="1296464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763735" y="1927319"/>
            <a:ext cx="6068532" cy="7702118"/>
          </a:xfrm>
          <a:custGeom>
            <a:avLst/>
            <a:gdLst/>
            <a:ahLst/>
            <a:cxnLst/>
            <a:rect l="l" t="t" r="r" b="b"/>
            <a:pathLst>
              <a:path w="6068532" h="7702118">
                <a:moveTo>
                  <a:pt x="0" y="0"/>
                </a:moveTo>
                <a:lnTo>
                  <a:pt x="6068533" y="0"/>
                </a:lnTo>
                <a:lnTo>
                  <a:pt x="6068533" y="7702118"/>
                </a:lnTo>
                <a:lnTo>
                  <a:pt x="0" y="77021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36973" r="-36460" b="-6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472627" y="1919100"/>
            <a:ext cx="3081006" cy="7710337"/>
          </a:xfrm>
          <a:custGeom>
            <a:avLst/>
            <a:gdLst/>
            <a:ahLst/>
            <a:cxnLst/>
            <a:rect l="l" t="t" r="r" b="b"/>
            <a:pathLst>
              <a:path w="3081006" h="7710337">
                <a:moveTo>
                  <a:pt x="0" y="0"/>
                </a:moveTo>
                <a:lnTo>
                  <a:pt x="3081005" y="0"/>
                </a:lnTo>
                <a:lnTo>
                  <a:pt x="3081005" y="7710337"/>
                </a:lnTo>
                <a:lnTo>
                  <a:pt x="0" y="77103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53546" t="-15146" r="-89645" b="-14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348166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Apple Rings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388705" y="319041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5184803" y="1173569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24223">
            <a:off x="2637663" y="2743327"/>
            <a:ext cx="3923275" cy="6232598"/>
          </a:xfrm>
          <a:custGeom>
            <a:avLst/>
            <a:gdLst/>
            <a:ahLst/>
            <a:cxnLst/>
            <a:rect l="l" t="t" r="r" b="b"/>
            <a:pathLst>
              <a:path w="3923275" h="6232598">
                <a:moveTo>
                  <a:pt x="0" y="0"/>
                </a:moveTo>
                <a:lnTo>
                  <a:pt x="3923275" y="0"/>
                </a:lnTo>
                <a:lnTo>
                  <a:pt x="3923275" y="6232598"/>
                </a:lnTo>
                <a:lnTo>
                  <a:pt x="0" y="6232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76241" t="-32536" r="-8047" b="-22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47628" y="2733692"/>
            <a:ext cx="8124028" cy="6395902"/>
          </a:xfrm>
          <a:custGeom>
            <a:avLst/>
            <a:gdLst/>
            <a:ahLst/>
            <a:cxnLst/>
            <a:rect l="l" t="t" r="r" b="b"/>
            <a:pathLst>
              <a:path w="8124028" h="6395902">
                <a:moveTo>
                  <a:pt x="0" y="0"/>
                </a:moveTo>
                <a:lnTo>
                  <a:pt x="8124027" y="0"/>
                </a:lnTo>
                <a:lnTo>
                  <a:pt x="8124027" y="6395902"/>
                </a:lnTo>
                <a:lnTo>
                  <a:pt x="0" y="63959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7829" t="-46596" b="-698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574825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Butter Waffle Cookies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292531" y="435251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5" y="0"/>
                </a:lnTo>
                <a:lnTo>
                  <a:pt x="1877085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4942977" y="1173569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4" y="0"/>
                </a:lnTo>
                <a:lnTo>
                  <a:pt x="1296464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87738" y="2573611"/>
            <a:ext cx="3818146" cy="4167172"/>
          </a:xfrm>
          <a:custGeom>
            <a:avLst/>
            <a:gdLst/>
            <a:ahLst/>
            <a:cxnLst/>
            <a:rect l="l" t="t" r="r" b="b"/>
            <a:pathLst>
              <a:path w="3818146" h="4167172">
                <a:moveTo>
                  <a:pt x="0" y="0"/>
                </a:moveTo>
                <a:lnTo>
                  <a:pt x="3818146" y="0"/>
                </a:lnTo>
                <a:lnTo>
                  <a:pt x="3818146" y="4167172"/>
                </a:lnTo>
                <a:lnTo>
                  <a:pt x="0" y="416717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78159" t="-95483" r="-72576" b="-1108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395523" y="2536289"/>
            <a:ext cx="5422114" cy="7229836"/>
          </a:xfrm>
          <a:custGeom>
            <a:avLst/>
            <a:gdLst/>
            <a:ahLst/>
            <a:cxnLst/>
            <a:rect l="l" t="t" r="r" b="b"/>
            <a:pathLst>
              <a:path w="5422114" h="7229836">
                <a:moveTo>
                  <a:pt x="0" y="0"/>
                </a:moveTo>
                <a:lnTo>
                  <a:pt x="5422114" y="0"/>
                </a:lnTo>
                <a:lnTo>
                  <a:pt x="5422114" y="7229837"/>
                </a:lnTo>
                <a:lnTo>
                  <a:pt x="0" y="72298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0773" t="-17660" r="-22795" b="-35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734484" y="3346853"/>
            <a:ext cx="6435755" cy="5373803"/>
          </a:xfrm>
          <a:custGeom>
            <a:avLst/>
            <a:gdLst/>
            <a:ahLst/>
            <a:cxnLst/>
            <a:rect l="l" t="t" r="r" b="b"/>
            <a:pathLst>
              <a:path w="6435755" h="5373803">
                <a:moveTo>
                  <a:pt x="0" y="0"/>
                </a:moveTo>
                <a:lnTo>
                  <a:pt x="6435754" y="0"/>
                </a:lnTo>
                <a:lnTo>
                  <a:pt x="6435754" y="5373803"/>
                </a:lnTo>
                <a:lnTo>
                  <a:pt x="0" y="537380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3240" t="-60785" r="-14186" b="-426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555240" y="353762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Half Moon Cookies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511110" y="539062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5070343" y="1218049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822277" y="3555658"/>
            <a:ext cx="5191248" cy="5159747"/>
          </a:xfrm>
          <a:custGeom>
            <a:avLst/>
            <a:gdLst/>
            <a:ahLst/>
            <a:cxnLst/>
            <a:rect l="l" t="t" r="r" b="b"/>
            <a:pathLst>
              <a:path w="5191248" h="5159747">
                <a:moveTo>
                  <a:pt x="0" y="0"/>
                </a:moveTo>
                <a:lnTo>
                  <a:pt x="5191248" y="0"/>
                </a:lnTo>
                <a:lnTo>
                  <a:pt x="5191248" y="5159747"/>
                </a:lnTo>
                <a:lnTo>
                  <a:pt x="0" y="515974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0429" t="-100025" r="-43705" b="-604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691153" y="2640100"/>
            <a:ext cx="4801966" cy="7479338"/>
          </a:xfrm>
          <a:custGeom>
            <a:avLst/>
            <a:gdLst/>
            <a:ahLst/>
            <a:cxnLst/>
            <a:rect l="l" t="t" r="r" b="b"/>
            <a:pathLst>
              <a:path w="4801966" h="7479338">
                <a:moveTo>
                  <a:pt x="0" y="0"/>
                </a:moveTo>
                <a:lnTo>
                  <a:pt x="4801966" y="0"/>
                </a:lnTo>
                <a:lnTo>
                  <a:pt x="4801966" y="7479338"/>
                </a:lnTo>
                <a:lnTo>
                  <a:pt x="0" y="74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9109" t="-21720" r="-29896" b="-143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411188"/>
            <a:ext cx="11177520" cy="228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1"/>
              </a:lnSpc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Raspberry Star Cookies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388705" y="406636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5301380" y="1394631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338387" y="2781679"/>
            <a:ext cx="5331494" cy="7098351"/>
          </a:xfrm>
          <a:custGeom>
            <a:avLst/>
            <a:gdLst/>
            <a:ahLst/>
            <a:cxnLst/>
            <a:rect l="l" t="t" r="r" b="b"/>
            <a:pathLst>
              <a:path w="5331494" h="7098351">
                <a:moveTo>
                  <a:pt x="0" y="0"/>
                </a:moveTo>
                <a:lnTo>
                  <a:pt x="5331495" y="0"/>
                </a:lnTo>
                <a:lnTo>
                  <a:pt x="5331495" y="7098351"/>
                </a:lnTo>
                <a:lnTo>
                  <a:pt x="0" y="7098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7146" t="-13441" r="-24159" b="-180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00866" y="2507675"/>
            <a:ext cx="7508190" cy="7372356"/>
          </a:xfrm>
          <a:custGeom>
            <a:avLst/>
            <a:gdLst/>
            <a:ahLst/>
            <a:cxnLst/>
            <a:rect l="l" t="t" r="r" b="b"/>
            <a:pathLst>
              <a:path w="7508190" h="7372356">
                <a:moveTo>
                  <a:pt x="0" y="0"/>
                </a:moveTo>
                <a:lnTo>
                  <a:pt x="7508190" y="0"/>
                </a:lnTo>
                <a:lnTo>
                  <a:pt x="7508190" y="7372355"/>
                </a:lnTo>
                <a:lnTo>
                  <a:pt x="0" y="73723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354" t="-30593" r="-10398" b="-279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63583" y="603564"/>
            <a:ext cx="11177520" cy="2087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Brookie Caramel Candy Clusters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F932E-510C-2D60-9D95-A2045D61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FA1173-E4C1-BB6F-9719-D1A34FB3B34F}"/>
              </a:ext>
            </a:extLst>
          </p:cNvPr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30A800-8A34-C295-D4FA-92D9E5366E8E}"/>
              </a:ext>
            </a:extLst>
          </p:cNvPr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C1697F4-18E5-3E0F-E8A0-EC97DFFEE799}"/>
              </a:ext>
            </a:extLst>
          </p:cNvPr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EEB1287-0D75-C86C-9AA1-17273AEA408C}"/>
              </a:ext>
            </a:extLst>
          </p:cNvPr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F97CD12-D6B1-B399-3956-D654CF4F1AB2}"/>
                </a:ext>
              </a:extLst>
            </p:cNvPr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53FC266-48CE-404F-D56C-53283A4EFC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45375FE-3060-614E-4339-B1FB69F9FC5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C9411D9F-8BEE-330B-4C1E-9B2150CB6E62}"/>
                </a:ext>
              </a:extLst>
            </p:cNvPr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39A8993-830E-A3F6-7DC1-7EA10C61CC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BCAD2624-AE47-8E1B-D054-D912DC74256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B0AC381-F315-2FAD-8B23-1115A0AD9721}"/>
                </a:ext>
              </a:extLst>
            </p:cNvPr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29C625D2-DEBA-196C-F974-2BEBC39D6A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8408DE91-F7B5-19EF-8600-3EE04AB0C31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AA143773-4450-1C73-3285-2ECFEA1DF85A}"/>
              </a:ext>
            </a:extLst>
          </p:cNvPr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808AFEB-BA3C-7A10-9895-9180FE310F1C}"/>
              </a:ext>
            </a:extLst>
          </p:cNvPr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DBCF599-A0C9-7725-6361-72721D8D231E}"/>
              </a:ext>
            </a:extLst>
          </p:cNvPr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829FCAD-7323-3DA4-5A6F-7B0D003104DE}"/>
              </a:ext>
            </a:extLst>
          </p:cNvPr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835EEED-EE95-73E5-2272-D45601649953}"/>
              </a:ext>
            </a:extLst>
          </p:cNvPr>
          <p:cNvSpPr/>
          <p:nvPr/>
        </p:nvSpPr>
        <p:spPr>
          <a:xfrm rot="-931766">
            <a:off x="15388705" y="406636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0144E35-A7BA-535A-7110-1E4394786E8F}"/>
              </a:ext>
            </a:extLst>
          </p:cNvPr>
          <p:cNvSpPr/>
          <p:nvPr/>
        </p:nvSpPr>
        <p:spPr>
          <a:xfrm rot="1262409">
            <a:off x="15301380" y="1394631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63D3348A-C85E-0129-5D48-222F34452BDD}"/>
              </a:ext>
            </a:extLst>
          </p:cNvPr>
          <p:cNvSpPr txBox="1"/>
          <p:nvPr/>
        </p:nvSpPr>
        <p:spPr>
          <a:xfrm>
            <a:off x="3663583" y="603564"/>
            <a:ext cx="11177520" cy="1089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608" dirty="0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French Macarons</a:t>
            </a:r>
          </a:p>
        </p:txBody>
      </p:sp>
      <p:pic>
        <p:nvPicPr>
          <p:cNvPr id="22" name="Picture 21" descr="A box with text on it">
            <a:extLst>
              <a:ext uri="{FF2B5EF4-FFF2-40B4-BE49-F238E27FC236}">
                <a16:creationId xmlns:a16="http://schemas.microsoft.com/office/drawing/2014/main" id="{2CC1E4EB-186C-D8DD-50C2-B6C506C063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9746" r="9154" b="13288"/>
          <a:stretch/>
        </p:blipFill>
        <p:spPr>
          <a:xfrm>
            <a:off x="2391251" y="1800014"/>
            <a:ext cx="12931958" cy="88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77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2678229" y="649863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2"/>
                </a:lnTo>
                <a:lnTo>
                  <a:pt x="0" y="1884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850670" y="1739566"/>
            <a:ext cx="10586660" cy="8182711"/>
          </a:xfrm>
          <a:custGeom>
            <a:avLst/>
            <a:gdLst/>
            <a:ahLst/>
            <a:cxnLst/>
            <a:rect l="l" t="t" r="r" b="b"/>
            <a:pathLst>
              <a:path w="10586660" h="8182711">
                <a:moveTo>
                  <a:pt x="0" y="0"/>
                </a:moveTo>
                <a:lnTo>
                  <a:pt x="10586660" y="0"/>
                </a:lnTo>
                <a:lnTo>
                  <a:pt x="10586660" y="8182711"/>
                </a:lnTo>
                <a:lnTo>
                  <a:pt x="0" y="818271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8789" t="-33580" r="-70477" b="-570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4520995" y="709201"/>
            <a:ext cx="9246011" cy="1030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7"/>
              </a:lnSpc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Street Corn Dip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4609739" y="435251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5" y="0"/>
                </a:lnTo>
                <a:lnTo>
                  <a:pt x="1877085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923034" y="2187947"/>
            <a:ext cx="3823097" cy="7710963"/>
          </a:xfrm>
          <a:custGeom>
            <a:avLst/>
            <a:gdLst/>
            <a:ahLst/>
            <a:cxnLst/>
            <a:rect l="l" t="t" r="r" b="b"/>
            <a:pathLst>
              <a:path w="3823097" h="7710963">
                <a:moveTo>
                  <a:pt x="0" y="0"/>
                </a:moveTo>
                <a:lnTo>
                  <a:pt x="3823097" y="0"/>
                </a:lnTo>
                <a:lnTo>
                  <a:pt x="3823097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8442" r="-228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642914" y="2187947"/>
            <a:ext cx="3467501" cy="7658570"/>
          </a:xfrm>
          <a:custGeom>
            <a:avLst/>
            <a:gdLst/>
            <a:ahLst/>
            <a:cxnLst/>
            <a:rect l="l" t="t" r="r" b="b"/>
            <a:pathLst>
              <a:path w="3467501" h="7658570">
                <a:moveTo>
                  <a:pt x="0" y="0"/>
                </a:moveTo>
                <a:lnTo>
                  <a:pt x="3467502" y="0"/>
                </a:lnTo>
                <a:lnTo>
                  <a:pt x="3467502" y="7658570"/>
                </a:lnTo>
                <a:lnTo>
                  <a:pt x="0" y="76585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56804" t="-7094" r="-41134" b="-123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4077463" y="660173"/>
            <a:ext cx="10133074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Siete Tortilla Chips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4642672" y="539062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5" y="0"/>
                </a:lnTo>
                <a:lnTo>
                  <a:pt x="1877085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328486" y="1802508"/>
            <a:ext cx="5631028" cy="8074467"/>
          </a:xfrm>
          <a:custGeom>
            <a:avLst/>
            <a:gdLst/>
            <a:ahLst/>
            <a:cxnLst/>
            <a:rect l="l" t="t" r="r" b="b"/>
            <a:pathLst>
              <a:path w="5631028" h="8074467">
                <a:moveTo>
                  <a:pt x="0" y="0"/>
                </a:moveTo>
                <a:lnTo>
                  <a:pt x="5631028" y="0"/>
                </a:lnTo>
                <a:lnTo>
                  <a:pt x="5631028" y="8074467"/>
                </a:lnTo>
                <a:lnTo>
                  <a:pt x="0" y="807446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2689" t="-9504" r="-15545" b="-9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4077463" y="150725"/>
            <a:ext cx="10133074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Assorted Crackers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2678229" y="649863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2"/>
                </a:lnTo>
                <a:lnTo>
                  <a:pt x="0" y="1884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00000">
            <a:off x="4989401" y="3369164"/>
            <a:ext cx="8034420" cy="4740588"/>
          </a:xfrm>
          <a:custGeom>
            <a:avLst/>
            <a:gdLst/>
            <a:ahLst/>
            <a:cxnLst/>
            <a:rect l="l" t="t" r="r" b="b"/>
            <a:pathLst>
              <a:path w="8034420" h="4740588">
                <a:moveTo>
                  <a:pt x="0" y="0"/>
                </a:moveTo>
                <a:lnTo>
                  <a:pt x="8034420" y="0"/>
                </a:lnTo>
                <a:lnTo>
                  <a:pt x="8034420" y="4740588"/>
                </a:lnTo>
                <a:lnTo>
                  <a:pt x="0" y="47405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9186" t="-73603" r="-3340" b="-806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940073" y="207735"/>
            <a:ext cx="10133074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Salsa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2678229" y="649863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2"/>
                </a:lnTo>
                <a:lnTo>
                  <a:pt x="0" y="1884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743760" y="1809275"/>
            <a:ext cx="4800481" cy="7449025"/>
          </a:xfrm>
          <a:custGeom>
            <a:avLst/>
            <a:gdLst/>
            <a:ahLst/>
            <a:cxnLst/>
            <a:rect l="l" t="t" r="r" b="b"/>
            <a:pathLst>
              <a:path w="4800481" h="7449025">
                <a:moveTo>
                  <a:pt x="0" y="0"/>
                </a:moveTo>
                <a:lnTo>
                  <a:pt x="4800480" y="0"/>
                </a:lnTo>
                <a:lnTo>
                  <a:pt x="4800480" y="7449025"/>
                </a:lnTo>
                <a:lnTo>
                  <a:pt x="0" y="744902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1912" r="-21839" b="-149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4077463" y="348166"/>
            <a:ext cx="10133074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Caramels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4516977" y="348555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5" y="0"/>
                </a:lnTo>
                <a:lnTo>
                  <a:pt x="1877085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3968667" y="830465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277937" y="2187947"/>
            <a:ext cx="5306169" cy="7601276"/>
          </a:xfrm>
          <a:custGeom>
            <a:avLst/>
            <a:gdLst/>
            <a:ahLst/>
            <a:cxnLst/>
            <a:rect l="l" t="t" r="r" b="b"/>
            <a:pathLst>
              <a:path w="5306169" h="7601276">
                <a:moveTo>
                  <a:pt x="0" y="0"/>
                </a:moveTo>
                <a:lnTo>
                  <a:pt x="5306169" y="0"/>
                </a:lnTo>
                <a:lnTo>
                  <a:pt x="5306169" y="7601276"/>
                </a:lnTo>
                <a:lnTo>
                  <a:pt x="0" y="76012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6563" t="-31459" r="-35287" b="-284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734695" y="2187947"/>
            <a:ext cx="6519915" cy="7500382"/>
          </a:xfrm>
          <a:custGeom>
            <a:avLst/>
            <a:gdLst/>
            <a:ahLst/>
            <a:cxnLst/>
            <a:rect l="l" t="t" r="r" b="b"/>
            <a:pathLst>
              <a:path w="6519915" h="7500382">
                <a:moveTo>
                  <a:pt x="0" y="0"/>
                </a:moveTo>
                <a:lnTo>
                  <a:pt x="6519915" y="0"/>
                </a:lnTo>
                <a:lnTo>
                  <a:pt x="6519915" y="7500382"/>
                </a:lnTo>
                <a:lnTo>
                  <a:pt x="0" y="750038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7403" t="-9834" r="-27485" b="-139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469666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Dark Chocolate Bark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0105" y="5016535"/>
            <a:ext cx="9134331" cy="4772688"/>
          </a:xfrm>
          <a:custGeom>
            <a:avLst/>
            <a:gdLst/>
            <a:ahLst/>
            <a:cxnLst/>
            <a:rect l="l" t="t" r="r" b="b"/>
            <a:pathLst>
              <a:path w="9134331" h="4772688">
                <a:moveTo>
                  <a:pt x="0" y="0"/>
                </a:moveTo>
                <a:lnTo>
                  <a:pt x="9134331" y="0"/>
                </a:lnTo>
                <a:lnTo>
                  <a:pt x="9134331" y="4772688"/>
                </a:lnTo>
                <a:lnTo>
                  <a:pt x="0" y="477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2361" y="3829779"/>
            <a:ext cx="14436764" cy="7146198"/>
          </a:xfrm>
          <a:custGeom>
            <a:avLst/>
            <a:gdLst/>
            <a:ahLst/>
            <a:cxnLst/>
            <a:rect l="l" t="t" r="r" b="b"/>
            <a:pathLst>
              <a:path w="14436764" h="7146198">
                <a:moveTo>
                  <a:pt x="0" y="0"/>
                </a:moveTo>
                <a:lnTo>
                  <a:pt x="14436764" y="0"/>
                </a:lnTo>
                <a:lnTo>
                  <a:pt x="14436764" y="7146199"/>
                </a:lnTo>
                <a:lnTo>
                  <a:pt x="0" y="714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8257565"/>
            <a:ext cx="18288000" cy="4823460"/>
          </a:xfrm>
          <a:custGeom>
            <a:avLst/>
            <a:gdLst/>
            <a:ahLst/>
            <a:cxnLst/>
            <a:rect l="l" t="t" r="r" b="b"/>
            <a:pathLst>
              <a:path w="18288000" h="4823460">
                <a:moveTo>
                  <a:pt x="0" y="0"/>
                </a:moveTo>
                <a:lnTo>
                  <a:pt x="18288000" y="0"/>
                </a:lnTo>
                <a:lnTo>
                  <a:pt x="18288000" y="4823460"/>
                </a:lnTo>
                <a:lnTo>
                  <a:pt x="0" y="482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596847" y="1902661"/>
            <a:ext cx="1094307" cy="285286"/>
            <a:chOff x="0" y="0"/>
            <a:chExt cx="1459076" cy="380382"/>
          </a:xfrm>
        </p:grpSpPr>
        <p:grpSp>
          <p:nvGrpSpPr>
            <p:cNvPr id="6" name="Group 6"/>
            <p:cNvGrpSpPr/>
            <p:nvPr/>
          </p:nvGrpSpPr>
          <p:grpSpPr>
            <a:xfrm>
              <a:off x="539347" y="0"/>
              <a:ext cx="380382" cy="3803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80382" cy="3803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8694" y="0"/>
              <a:ext cx="380382" cy="3803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F3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4792945" y="6740783"/>
            <a:ext cx="2313335" cy="2779455"/>
          </a:xfrm>
          <a:custGeom>
            <a:avLst/>
            <a:gdLst/>
            <a:ahLst/>
            <a:cxnLst/>
            <a:rect l="l" t="t" r="r" b="b"/>
            <a:pathLst>
              <a:path w="2313335" h="2779455">
                <a:moveTo>
                  <a:pt x="0" y="0"/>
                </a:moveTo>
                <a:lnTo>
                  <a:pt x="2313335" y="0"/>
                </a:lnTo>
                <a:lnTo>
                  <a:pt x="2313335" y="2779455"/>
                </a:lnTo>
                <a:lnTo>
                  <a:pt x="0" y="277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4711" y="6917432"/>
            <a:ext cx="2267354" cy="2426157"/>
          </a:xfrm>
          <a:custGeom>
            <a:avLst/>
            <a:gdLst/>
            <a:ahLst/>
            <a:cxnLst/>
            <a:rect l="l" t="t" r="r" b="b"/>
            <a:pathLst>
              <a:path w="2267354" h="2426157">
                <a:moveTo>
                  <a:pt x="0" y="0"/>
                </a:moveTo>
                <a:lnTo>
                  <a:pt x="2267353" y="0"/>
                </a:lnTo>
                <a:lnTo>
                  <a:pt x="2267353" y="2426156"/>
                </a:lnTo>
                <a:lnTo>
                  <a:pt x="0" y="2426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78518">
            <a:off x="1738790" y="674564"/>
            <a:ext cx="1762006" cy="1834749"/>
          </a:xfrm>
          <a:custGeom>
            <a:avLst/>
            <a:gdLst/>
            <a:ahLst/>
            <a:cxnLst/>
            <a:rect l="l" t="t" r="r" b="b"/>
            <a:pathLst>
              <a:path w="1762006" h="1834749">
                <a:moveTo>
                  <a:pt x="0" y="0"/>
                </a:moveTo>
                <a:lnTo>
                  <a:pt x="1762006" y="0"/>
                </a:lnTo>
                <a:lnTo>
                  <a:pt x="1762006" y="1834750"/>
                </a:lnTo>
                <a:lnTo>
                  <a:pt x="0" y="183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45095">
            <a:off x="15551089" y="5129302"/>
            <a:ext cx="1359968" cy="1604682"/>
          </a:xfrm>
          <a:custGeom>
            <a:avLst/>
            <a:gdLst/>
            <a:ahLst/>
            <a:cxnLst/>
            <a:rect l="l" t="t" r="r" b="b"/>
            <a:pathLst>
              <a:path w="1359968" h="1604682">
                <a:moveTo>
                  <a:pt x="0" y="0"/>
                </a:moveTo>
                <a:lnTo>
                  <a:pt x="1359969" y="0"/>
                </a:lnTo>
                <a:lnTo>
                  <a:pt x="1359969" y="1604682"/>
                </a:lnTo>
                <a:lnTo>
                  <a:pt x="0" y="1604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931766">
            <a:off x="15164252" y="319041"/>
            <a:ext cx="1877086" cy="1884151"/>
          </a:xfrm>
          <a:custGeom>
            <a:avLst/>
            <a:gdLst/>
            <a:ahLst/>
            <a:cxnLst/>
            <a:rect l="l" t="t" r="r" b="b"/>
            <a:pathLst>
              <a:path w="1877086" h="1884151">
                <a:moveTo>
                  <a:pt x="0" y="0"/>
                </a:moveTo>
                <a:lnTo>
                  <a:pt x="1877086" y="0"/>
                </a:lnTo>
                <a:lnTo>
                  <a:pt x="1877086" y="1884151"/>
                </a:lnTo>
                <a:lnTo>
                  <a:pt x="0" y="1884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62409">
            <a:off x="14462760" y="745117"/>
            <a:ext cx="1296465" cy="1301345"/>
          </a:xfrm>
          <a:custGeom>
            <a:avLst/>
            <a:gdLst/>
            <a:ahLst/>
            <a:cxnLst/>
            <a:rect l="l" t="t" r="r" b="b"/>
            <a:pathLst>
              <a:path w="1296465" h="1301345">
                <a:moveTo>
                  <a:pt x="0" y="0"/>
                </a:moveTo>
                <a:lnTo>
                  <a:pt x="1296465" y="0"/>
                </a:lnTo>
                <a:lnTo>
                  <a:pt x="1296465" y="1301345"/>
                </a:lnTo>
                <a:lnTo>
                  <a:pt x="0" y="1301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184594" y="2235811"/>
            <a:ext cx="4959406" cy="7664399"/>
          </a:xfrm>
          <a:custGeom>
            <a:avLst/>
            <a:gdLst/>
            <a:ahLst/>
            <a:cxnLst/>
            <a:rect l="l" t="t" r="r" b="b"/>
            <a:pathLst>
              <a:path w="4959406" h="7664399">
                <a:moveTo>
                  <a:pt x="0" y="0"/>
                </a:moveTo>
                <a:lnTo>
                  <a:pt x="4959406" y="0"/>
                </a:lnTo>
                <a:lnTo>
                  <a:pt x="4959406" y="7664398"/>
                </a:lnTo>
                <a:lnTo>
                  <a:pt x="0" y="76643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4708" t="-12444" r="-22164" b="-14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178302" y="2028556"/>
            <a:ext cx="2854720" cy="7806174"/>
          </a:xfrm>
          <a:custGeom>
            <a:avLst/>
            <a:gdLst/>
            <a:ahLst/>
            <a:cxnLst/>
            <a:rect l="l" t="t" r="r" b="b"/>
            <a:pathLst>
              <a:path w="2854720" h="7806174">
                <a:moveTo>
                  <a:pt x="0" y="0"/>
                </a:moveTo>
                <a:lnTo>
                  <a:pt x="2854720" y="0"/>
                </a:lnTo>
                <a:lnTo>
                  <a:pt x="2854720" y="7806173"/>
                </a:lnTo>
                <a:lnTo>
                  <a:pt x="0" y="780617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82056" t="-5557" r="-75058" b="-19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555240" y="574825"/>
            <a:ext cx="11177520" cy="1470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  <a:spcBef>
                <a:spcPct val="0"/>
              </a:spcBef>
            </a:pPr>
            <a:r>
              <a:rPr lang="en-US" sz="8608">
                <a:solidFill>
                  <a:srgbClr val="15619F"/>
                </a:solidFill>
                <a:latin typeface="Noot"/>
                <a:ea typeface="Noot"/>
                <a:cs typeface="Noot"/>
                <a:sym typeface="Noot"/>
              </a:rPr>
              <a:t>Gluten Free Crackers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</Words>
  <Application>Microsoft Office PowerPoint</Application>
  <PresentationFormat>Custom</PresentationFormat>
  <Paragraphs>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Noot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Beef Sticks</dc:title>
  <cp:lastModifiedBy>Madison Woltemath</cp:lastModifiedBy>
  <cp:revision>3</cp:revision>
  <dcterms:created xsi:type="dcterms:W3CDTF">2006-08-16T00:00:00Z</dcterms:created>
  <dcterms:modified xsi:type="dcterms:W3CDTF">2025-05-02T14:54:14Z</dcterms:modified>
  <dc:identifier>DAGmOp-q660</dc:identifier>
</cp:coreProperties>
</file>