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 id="2147483652" r:id="rId5"/>
  </p:sldMasterIdLst>
  <p:notesMasterIdLst>
    <p:notesMasterId r:id="rId34"/>
  </p:notesMasterIdLst>
  <p:handoutMasterIdLst>
    <p:handoutMasterId r:id="rId35"/>
  </p:handoutMasterIdLst>
  <p:sldIdLst>
    <p:sldId id="256" r:id="rId6"/>
    <p:sldId id="275" r:id="rId7"/>
    <p:sldId id="283" r:id="rId8"/>
    <p:sldId id="276" r:id="rId9"/>
    <p:sldId id="260" r:id="rId10"/>
    <p:sldId id="265" r:id="rId11"/>
    <p:sldId id="262" r:id="rId12"/>
    <p:sldId id="266" r:id="rId13"/>
    <p:sldId id="285" r:id="rId14"/>
    <p:sldId id="269" r:id="rId15"/>
    <p:sldId id="284" r:id="rId16"/>
    <p:sldId id="279" r:id="rId17"/>
    <p:sldId id="267" r:id="rId18"/>
    <p:sldId id="263" r:id="rId19"/>
    <p:sldId id="271" r:id="rId20"/>
    <p:sldId id="270" r:id="rId21"/>
    <p:sldId id="272" r:id="rId22"/>
    <p:sldId id="277" r:id="rId23"/>
    <p:sldId id="274" r:id="rId24"/>
    <p:sldId id="268" r:id="rId25"/>
    <p:sldId id="286" r:id="rId26"/>
    <p:sldId id="264" r:id="rId27"/>
    <p:sldId id="281" r:id="rId28"/>
    <p:sldId id="287" r:id="rId29"/>
    <p:sldId id="278" r:id="rId30"/>
    <p:sldId id="280" r:id="rId31"/>
    <p:sldId id="288" r:id="rId32"/>
    <p:sldId id="261" r:id="rId33"/>
  </p:sldIdLst>
  <p:sldSz cx="16257588" cy="9144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9BE196A-81E7-0E33-89CB-C4AAE6344AB9}" name="Ben Heinisch" initials="BH" userId="S::18061507@nebraska.edu::054bf3d2-a513-4bd4-94a1-4e1158c5c65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7F1000-14C4-B231-EB54-7759E15BE132}" v="13" dt="2025-08-18T18:31:27.1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68"/>
    <p:restoredTop sz="94726"/>
  </p:normalViewPr>
  <p:slideViewPr>
    <p:cSldViewPr snapToGrid="0">
      <p:cViewPr varScale="1">
        <p:scale>
          <a:sx n="90" d="100"/>
          <a:sy n="90" d="100"/>
        </p:scale>
        <p:origin x="672" y="20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notesMaster" Target="notesMasters/notesMaster1.xml"/><Relationship Id="rId42"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ukia Sarroub" userId="S::lsarroub2@unl.edu::58d60a7f-ef83-4ec8-8ebc-1c5b2de96b19" providerId="AD" clId="Web-{629F9E29-8B18-6F7F-0D3E-46535FE475C5}"/>
    <pc:docChg chg="modSld">
      <pc:chgData name="Loukia Sarroub" userId="S::lsarroub2@unl.edu::58d60a7f-ef83-4ec8-8ebc-1c5b2de96b19" providerId="AD" clId="Web-{629F9E29-8B18-6F7F-0D3E-46535FE475C5}" dt="2024-08-21T21:12:26.852" v="6" actId="20577"/>
      <pc:docMkLst>
        <pc:docMk/>
      </pc:docMkLst>
      <pc:sldChg chg="modSp">
        <pc:chgData name="Loukia Sarroub" userId="S::lsarroub2@unl.edu::58d60a7f-ef83-4ec8-8ebc-1c5b2de96b19" providerId="AD" clId="Web-{629F9E29-8B18-6F7F-0D3E-46535FE475C5}" dt="2024-08-21T21:12:26.852" v="6" actId="20577"/>
        <pc:sldMkLst>
          <pc:docMk/>
          <pc:sldMk cId="1331625500" sldId="266"/>
        </pc:sldMkLst>
      </pc:sldChg>
    </pc:docChg>
  </pc:docChgLst>
  <pc:docChgLst>
    <pc:chgData name="Ben Heinisch" userId="S::bheinisch2@unl.edu::6b92fef7-a6b2-4976-a16d-e75ee23eddc0" providerId="AD" clId="Web-{BA7F1000-14C4-B231-EB54-7759E15BE132}"/>
    <pc:docChg chg="modSld">
      <pc:chgData name="Ben Heinisch" userId="S::bheinisch2@unl.edu::6b92fef7-a6b2-4976-a16d-e75ee23eddc0" providerId="AD" clId="Web-{BA7F1000-14C4-B231-EB54-7759E15BE132}" dt="2025-08-18T18:31:26.588" v="11" actId="20577"/>
      <pc:docMkLst>
        <pc:docMk/>
      </pc:docMkLst>
      <pc:sldChg chg="modSp">
        <pc:chgData name="Ben Heinisch" userId="S::bheinisch2@unl.edu::6b92fef7-a6b2-4976-a16d-e75ee23eddc0" providerId="AD" clId="Web-{BA7F1000-14C4-B231-EB54-7759E15BE132}" dt="2025-08-18T18:31:26.588" v="11" actId="20577"/>
        <pc:sldMkLst>
          <pc:docMk/>
          <pc:sldMk cId="783739130" sldId="276"/>
        </pc:sldMkLst>
        <pc:spChg chg="mod">
          <ac:chgData name="Ben Heinisch" userId="S::bheinisch2@unl.edu::6b92fef7-a6b2-4976-a16d-e75ee23eddc0" providerId="AD" clId="Web-{BA7F1000-14C4-B231-EB54-7759E15BE132}" dt="2025-08-18T18:31:26.588" v="11" actId="20577"/>
          <ac:spMkLst>
            <pc:docMk/>
            <pc:sldMk cId="783739130" sldId="276"/>
            <ac:spMk id="3" creationId="{F917CCFE-A988-0D44-BCF3-60AD17D356F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6F3A9A1-A8C3-3040-9BCE-598B520B0E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0473C275-A668-A244-88DC-8FECA81AAD8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CCC5EA5-268D-AA47-A75A-E0DFFCDAEED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30CF27-1DC1-B843-9188-3BC503264760}" type="slidenum">
              <a:rPr lang="en-US" smtClean="0"/>
              <a:t>‹#›</a:t>
            </a:fld>
            <a:endParaRPr lang="en-US"/>
          </a:p>
        </p:txBody>
      </p:sp>
    </p:spTree>
    <p:extLst>
      <p:ext uri="{BB962C8B-B14F-4D97-AF65-F5344CB8AC3E}">
        <p14:creationId xmlns:p14="http://schemas.microsoft.com/office/powerpoint/2010/main" val="13075244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823634-D30B-D54B-A03F-951FD414984E}" type="datetimeFigureOut">
              <a:rPr lang="en-US" smtClean="0"/>
              <a:t>8/18/26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CB3C3C-A28C-D44C-87A7-98B4273B45BD}" type="slidenum">
              <a:rPr lang="en-US" smtClean="0"/>
              <a:t>‹#›</a:t>
            </a:fld>
            <a:endParaRPr lang="en-US"/>
          </a:p>
        </p:txBody>
      </p:sp>
    </p:spTree>
    <p:extLst>
      <p:ext uri="{BB962C8B-B14F-4D97-AF65-F5344CB8AC3E}">
        <p14:creationId xmlns:p14="http://schemas.microsoft.com/office/powerpoint/2010/main" val="3781158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urldefense.com/v3/__https:/vosaic.com/__;!!PvXuogZ4sRB2p-tU!FtBSMNuQZ36u7MlTkiodam1xLJ_ib-2ezRoPL4V5_mKEF2xZ2GfIXdy3J5d-y_eqEDkZAeMEqOAIMkp5ea6ArO5K9vf3SwSH2w$"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Who does what? –we can all order and you might have your favorites.</a:t>
            </a:r>
          </a:p>
          <a:p>
            <a:r>
              <a:rPr lang="en-US"/>
              <a:t>Reimbursement – faculty buying things themselves is the least </a:t>
            </a:r>
            <a:r>
              <a:rPr lang="en-US" err="1"/>
              <a:t>desireable</a:t>
            </a:r>
            <a:r>
              <a:rPr lang="en-US"/>
              <a:t>, but if you have to you can get reimbursed on firefly.</a:t>
            </a:r>
          </a:p>
          <a:p>
            <a:r>
              <a:rPr lang="en-US"/>
              <a:t>Concur – if it’s in-person travel, you need that pre-approved in concur first.</a:t>
            </a:r>
          </a:p>
          <a:p>
            <a:r>
              <a:rPr lang="en-US"/>
              <a:t>Email – it’s nice if you can email your request so we have a document trail to follow if needed</a:t>
            </a:r>
          </a:p>
        </p:txBody>
      </p:sp>
      <p:sp>
        <p:nvSpPr>
          <p:cNvPr id="4" name="Slide Number Placeholder 3"/>
          <p:cNvSpPr>
            <a:spLocks noGrp="1"/>
          </p:cNvSpPr>
          <p:nvPr>
            <p:ph type="sldNum" sz="quarter" idx="5"/>
          </p:nvPr>
        </p:nvSpPr>
        <p:spPr/>
        <p:txBody>
          <a:bodyPr/>
          <a:lstStyle/>
          <a:p>
            <a:fld id="{63CB3C3C-A28C-D44C-87A7-98B4273B45BD}" type="slidenum">
              <a:rPr lang="en-US" smtClean="0"/>
              <a:t>5</a:t>
            </a:fld>
            <a:endParaRPr lang="en-US"/>
          </a:p>
        </p:txBody>
      </p:sp>
    </p:spTree>
    <p:extLst>
      <p:ext uri="{BB962C8B-B14F-4D97-AF65-F5344CB8AC3E}">
        <p14:creationId xmlns:p14="http://schemas.microsoft.com/office/powerpoint/2010/main" val="871899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a:solidFill>
                  <a:srgbClr val="212121"/>
                </a:solidFill>
                <a:effectLst/>
                <a:latin typeface="Avenir Next" panose="020B0503020202020204" pitchFamily="34" charset="0"/>
              </a:rPr>
              <a:t>Because of budget constraints, TLTE is no longer purchasing personal copies of books/materials for faculty members.  </a:t>
            </a:r>
            <a:endParaRPr lang="en-US"/>
          </a:p>
        </p:txBody>
      </p:sp>
      <p:sp>
        <p:nvSpPr>
          <p:cNvPr id="4" name="Slide Number Placeholder 3"/>
          <p:cNvSpPr>
            <a:spLocks noGrp="1"/>
          </p:cNvSpPr>
          <p:nvPr>
            <p:ph type="sldNum" sz="quarter" idx="5"/>
          </p:nvPr>
        </p:nvSpPr>
        <p:spPr/>
        <p:txBody>
          <a:bodyPr/>
          <a:lstStyle/>
          <a:p>
            <a:fld id="{63CB3C3C-A28C-D44C-87A7-98B4273B45BD}" type="slidenum">
              <a:rPr lang="en-US" smtClean="0"/>
              <a:t>10</a:t>
            </a:fld>
            <a:endParaRPr lang="en-US"/>
          </a:p>
        </p:txBody>
      </p:sp>
    </p:spTree>
    <p:extLst>
      <p:ext uri="{BB962C8B-B14F-4D97-AF65-F5344CB8AC3E}">
        <p14:creationId xmlns:p14="http://schemas.microsoft.com/office/powerpoint/2010/main" val="3590480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Mention that we are moving to a new EMS scheduling app this fall so there might be hiccups in the transition.</a:t>
            </a:r>
          </a:p>
        </p:txBody>
      </p:sp>
      <p:sp>
        <p:nvSpPr>
          <p:cNvPr id="4" name="Slide Number Placeholder 3"/>
          <p:cNvSpPr>
            <a:spLocks noGrp="1"/>
          </p:cNvSpPr>
          <p:nvPr>
            <p:ph type="sldNum" sz="quarter" idx="5"/>
          </p:nvPr>
        </p:nvSpPr>
        <p:spPr/>
        <p:txBody>
          <a:bodyPr/>
          <a:lstStyle/>
          <a:p>
            <a:fld id="{63CB3C3C-A28C-D44C-87A7-98B4273B45BD}" type="slidenum">
              <a:rPr lang="en-US" smtClean="0"/>
              <a:t>17</a:t>
            </a:fld>
            <a:endParaRPr lang="en-US"/>
          </a:p>
        </p:txBody>
      </p:sp>
    </p:spTree>
    <p:extLst>
      <p:ext uri="{BB962C8B-B14F-4D97-AF65-F5344CB8AC3E}">
        <p14:creationId xmlns:p14="http://schemas.microsoft.com/office/powerpoint/2010/main" val="501447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During this 2026-2027 school year, the Emerging Technologies team is helping to facilitate a pilot of </a:t>
            </a:r>
            <a:r>
              <a:rPr lang="en-US" sz="1200" dirty="0">
                <a:hlinkClick r:id="rId3" tooltip="https://urldefense.com/v3/__https://vosaic.com/__;!!PvXuogZ4sRB2p-tU!FtBSMNuQZ36u7MlTkiodam1xLJ_ib-2ezRoPL4V5_mKEF2xZ2GfIXdy3J5d-y_eqEDkZAeMEqOAIMkp5ea6ArO5K9vf3SwSH2w$"/>
              </a:rPr>
              <a:t>Vosaic</a:t>
            </a:r>
            <a:r>
              <a:rPr lang="en-US" sz="1200" dirty="0"/>
              <a:t>, a cloud-based video recording platform that allows instructors to provide time-stamped feedback on student video submissions. </a:t>
            </a:r>
          </a:p>
          <a:p>
            <a:endParaRPr lang="en-US" dirty="0"/>
          </a:p>
        </p:txBody>
      </p:sp>
      <p:sp>
        <p:nvSpPr>
          <p:cNvPr id="4" name="Slide Number Placeholder 3"/>
          <p:cNvSpPr>
            <a:spLocks noGrp="1"/>
          </p:cNvSpPr>
          <p:nvPr>
            <p:ph type="sldNum" sz="quarter" idx="5"/>
          </p:nvPr>
        </p:nvSpPr>
        <p:spPr/>
        <p:txBody>
          <a:bodyPr/>
          <a:lstStyle/>
          <a:p>
            <a:fld id="{63CB3C3C-A28C-D44C-87A7-98B4273B45BD}" type="slidenum">
              <a:rPr lang="en-US" smtClean="0"/>
              <a:t>24</a:t>
            </a:fld>
            <a:endParaRPr lang="en-US"/>
          </a:p>
        </p:txBody>
      </p:sp>
    </p:spTree>
    <p:extLst>
      <p:ext uri="{BB962C8B-B14F-4D97-AF65-F5344CB8AC3E}">
        <p14:creationId xmlns:p14="http://schemas.microsoft.com/office/powerpoint/2010/main" val="4076569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Joelle to ask faculty to let her know if there are any errors in their lists of advisees.</a:t>
            </a:r>
          </a:p>
        </p:txBody>
      </p:sp>
      <p:sp>
        <p:nvSpPr>
          <p:cNvPr id="4" name="Slide Number Placeholder 3"/>
          <p:cNvSpPr>
            <a:spLocks noGrp="1"/>
          </p:cNvSpPr>
          <p:nvPr>
            <p:ph type="sldNum" sz="quarter" idx="5"/>
          </p:nvPr>
        </p:nvSpPr>
        <p:spPr/>
        <p:txBody>
          <a:bodyPr/>
          <a:lstStyle/>
          <a:p>
            <a:fld id="{63CB3C3C-A28C-D44C-87A7-98B4273B45BD}" type="slidenum">
              <a:rPr lang="en-US" smtClean="0"/>
              <a:t>25</a:t>
            </a:fld>
            <a:endParaRPr lang="en-US"/>
          </a:p>
        </p:txBody>
      </p:sp>
    </p:spTree>
    <p:extLst>
      <p:ext uri="{BB962C8B-B14F-4D97-AF65-F5344CB8AC3E}">
        <p14:creationId xmlns:p14="http://schemas.microsoft.com/office/powerpoint/2010/main" val="13696421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25BAB1DE-ABB7-A042-B832-7703E6ECBC1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912" t="1996" r="30502" b="27696"/>
          <a:stretch/>
        </p:blipFill>
        <p:spPr>
          <a:xfrm>
            <a:off x="1" y="0"/>
            <a:ext cx="16257588" cy="8053109"/>
          </a:xfrm>
          <a:prstGeom prst="rect">
            <a:avLst/>
          </a:prstGeom>
        </p:spPr>
      </p:pic>
      <p:sp>
        <p:nvSpPr>
          <p:cNvPr id="22" name="Holder 2">
            <a:extLst>
              <a:ext uri="{FF2B5EF4-FFF2-40B4-BE49-F238E27FC236}">
                <a16:creationId xmlns:a16="http://schemas.microsoft.com/office/drawing/2014/main" id="{CDAAEEFA-4EAC-2B45-BE8A-E6DF077F8177}"/>
              </a:ext>
            </a:extLst>
          </p:cNvPr>
          <p:cNvSpPr>
            <a:spLocks noGrp="1"/>
          </p:cNvSpPr>
          <p:nvPr>
            <p:ph type="ctrTitle"/>
          </p:nvPr>
        </p:nvSpPr>
        <p:spPr>
          <a:xfrm>
            <a:off x="927770" y="4037219"/>
            <a:ext cx="14389100" cy="1538883"/>
          </a:xfrm>
          <a:prstGeom prst="rect">
            <a:avLst/>
          </a:prstGeom>
        </p:spPr>
        <p:txBody>
          <a:bodyPr wrap="square" lIns="0" tIns="0" rIns="0" bIns="0" anchor="ctr">
            <a:spAutoFit/>
          </a:bodyPr>
          <a:lstStyle>
            <a:lvl1pPr algn="ctr">
              <a:lnSpc>
                <a:spcPct val="100000"/>
              </a:lnSpc>
              <a:defRPr sz="10000" b="1" i="1">
                <a:solidFill>
                  <a:schemeClr val="bg1"/>
                </a:solidFill>
                <a:latin typeface="Helvetica" pitchFamily="2" charset="0"/>
                <a:cs typeface="Arial" panose="020B0604020202020204" pitchFamily="34" charset="0"/>
              </a:defRPr>
            </a:lvl1pPr>
          </a:lstStyle>
          <a:p>
            <a:pPr algn="ctr" rtl="0" eaLnBrk="1" hangingPunct="1">
              <a:lnSpc>
                <a:spcPct val="100000"/>
              </a:lnSpc>
            </a:pPr>
            <a:endParaRPr lang="en-US"/>
          </a:p>
        </p:txBody>
      </p:sp>
      <p:pic>
        <p:nvPicPr>
          <p:cNvPr id="23" name="Picture 22">
            <a:extLst>
              <a:ext uri="{FF2B5EF4-FFF2-40B4-BE49-F238E27FC236}">
                <a16:creationId xmlns:a16="http://schemas.microsoft.com/office/drawing/2014/main" id="{ABFE9FFF-11C8-B944-AFD5-B888603899C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81137" y="1090891"/>
            <a:ext cx="1693725" cy="1479576"/>
          </a:xfrm>
          <a:prstGeom prst="rect">
            <a:avLst/>
          </a:prstGeom>
        </p:spPr>
      </p:pic>
      <p:sp>
        <p:nvSpPr>
          <p:cNvPr id="25" name="object 5">
            <a:extLst>
              <a:ext uri="{FF2B5EF4-FFF2-40B4-BE49-F238E27FC236}">
                <a16:creationId xmlns:a16="http://schemas.microsoft.com/office/drawing/2014/main" id="{DE4857C7-DFED-0F4E-8B25-E4E4C2A2CE84}"/>
              </a:ext>
            </a:extLst>
          </p:cNvPr>
          <p:cNvSpPr/>
          <p:nvPr userDrawn="1"/>
        </p:nvSpPr>
        <p:spPr>
          <a:xfrm>
            <a:off x="15316870" y="7151310"/>
            <a:ext cx="252661" cy="1383090"/>
          </a:xfrm>
          <a:custGeom>
            <a:avLst/>
            <a:gdLst/>
            <a:ahLst/>
            <a:cxnLst/>
            <a:rect l="l" t="t" r="r" b="b"/>
            <a:pathLst>
              <a:path w="6096000" h="203200">
                <a:moveTo>
                  <a:pt x="0" y="203200"/>
                </a:moveTo>
                <a:lnTo>
                  <a:pt x="6096000" y="203200"/>
                </a:lnTo>
                <a:lnTo>
                  <a:pt x="6096000" y="0"/>
                </a:lnTo>
                <a:lnTo>
                  <a:pt x="0" y="0"/>
                </a:lnTo>
                <a:lnTo>
                  <a:pt x="0" y="203200"/>
                </a:lnTo>
                <a:close/>
              </a:path>
            </a:pathLst>
          </a:custGeom>
          <a:solidFill>
            <a:srgbClr val="D1D3D4"/>
          </a:solidFill>
        </p:spPr>
        <p:txBody>
          <a:bodyPr wrap="square" lIns="0" tIns="0" rIns="0" bIns="0" rtlCol="0"/>
          <a:lstStyle/>
          <a:p>
            <a:endParaRPr/>
          </a:p>
        </p:txBody>
      </p:sp>
      <p:pic>
        <p:nvPicPr>
          <p:cNvPr id="26" name="Picture 25">
            <a:extLst>
              <a:ext uri="{FF2B5EF4-FFF2-40B4-BE49-F238E27FC236}">
                <a16:creationId xmlns:a16="http://schemas.microsoft.com/office/drawing/2014/main" id="{62948A65-F23A-8441-A801-857B78B9A98D}"/>
              </a:ext>
            </a:extLst>
          </p:cNvPr>
          <p:cNvPicPr>
            <a:picLocks noChangeAspect="1"/>
          </p:cNvPicPr>
          <p:nvPr userDrawn="1"/>
        </p:nvPicPr>
        <p:blipFill>
          <a:blip r:embed="rId4"/>
          <a:srcRect/>
          <a:stretch/>
        </p:blipFill>
        <p:spPr>
          <a:xfrm>
            <a:off x="5232400" y="8495091"/>
            <a:ext cx="5791200" cy="203200"/>
          </a:xfrm>
          <a:prstGeom prst="rect">
            <a:avLst/>
          </a:prstGeom>
        </p:spPr>
      </p:pic>
    </p:spTree>
    <p:extLst>
      <p:ext uri="{BB962C8B-B14F-4D97-AF65-F5344CB8AC3E}">
        <p14:creationId xmlns:p14="http://schemas.microsoft.com/office/powerpoint/2010/main" val="9027840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3743C8-F22F-7444-90C6-43A21CD4949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4582"/>
          <a:stretch/>
        </p:blipFill>
        <p:spPr>
          <a:xfrm>
            <a:off x="2111022" y="0"/>
            <a:ext cx="14144978" cy="9143999"/>
          </a:xfrm>
          <a:prstGeom prst="rect">
            <a:avLst/>
          </a:prstGeom>
        </p:spPr>
      </p:pic>
      <p:pic>
        <p:nvPicPr>
          <p:cNvPr id="3" name="Picture 2">
            <a:extLst>
              <a:ext uri="{FF2B5EF4-FFF2-40B4-BE49-F238E27FC236}">
                <a16:creationId xmlns:a16="http://schemas.microsoft.com/office/drawing/2014/main" id="{B4DCE0D4-2867-984B-B33B-E6841D4EA1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9461" y="4019113"/>
            <a:ext cx="1271539" cy="1110769"/>
          </a:xfrm>
          <a:prstGeom prst="rect">
            <a:avLst/>
          </a:prstGeom>
        </p:spPr>
      </p:pic>
      <p:sp>
        <p:nvSpPr>
          <p:cNvPr id="4" name="object 5">
            <a:extLst>
              <a:ext uri="{FF2B5EF4-FFF2-40B4-BE49-F238E27FC236}">
                <a16:creationId xmlns:a16="http://schemas.microsoft.com/office/drawing/2014/main" id="{6AFE08FA-013F-B644-95DB-6A9FB5416A5C}"/>
              </a:ext>
            </a:extLst>
          </p:cNvPr>
          <p:cNvSpPr/>
          <p:nvPr userDrawn="1"/>
        </p:nvSpPr>
        <p:spPr>
          <a:xfrm>
            <a:off x="14528800" y="750568"/>
            <a:ext cx="1727200" cy="240031"/>
          </a:xfrm>
          <a:custGeom>
            <a:avLst/>
            <a:gdLst/>
            <a:ahLst/>
            <a:cxnLst/>
            <a:rect l="l" t="t" r="r" b="b"/>
            <a:pathLst>
              <a:path w="6096000" h="203200">
                <a:moveTo>
                  <a:pt x="0" y="203200"/>
                </a:moveTo>
                <a:lnTo>
                  <a:pt x="6096000" y="203200"/>
                </a:lnTo>
                <a:lnTo>
                  <a:pt x="6096000" y="0"/>
                </a:lnTo>
                <a:lnTo>
                  <a:pt x="0" y="0"/>
                </a:lnTo>
                <a:lnTo>
                  <a:pt x="0" y="203200"/>
                </a:lnTo>
                <a:close/>
              </a:path>
            </a:pathLst>
          </a:custGeom>
          <a:solidFill>
            <a:srgbClr val="D00000"/>
          </a:solidFill>
        </p:spPr>
        <p:txBody>
          <a:bodyPr wrap="square" lIns="0" tIns="0" rIns="0" bIns="0" rtlCol="0"/>
          <a:lstStyle/>
          <a:p>
            <a:endParaRPr/>
          </a:p>
        </p:txBody>
      </p:sp>
      <p:sp>
        <p:nvSpPr>
          <p:cNvPr id="5" name="Holder 2">
            <a:extLst>
              <a:ext uri="{FF2B5EF4-FFF2-40B4-BE49-F238E27FC236}">
                <a16:creationId xmlns:a16="http://schemas.microsoft.com/office/drawing/2014/main" id="{168F2E9D-EA97-E547-9FFD-62E7CC83AA1B}"/>
              </a:ext>
            </a:extLst>
          </p:cNvPr>
          <p:cNvSpPr>
            <a:spLocks noGrp="1"/>
          </p:cNvSpPr>
          <p:nvPr>
            <p:ph type="title"/>
          </p:nvPr>
        </p:nvSpPr>
        <p:spPr>
          <a:xfrm>
            <a:off x="2870200" y="744240"/>
            <a:ext cx="10896600" cy="714826"/>
          </a:xfrm>
          <a:prstGeom prst="rect">
            <a:avLst/>
          </a:prstGeom>
        </p:spPr>
        <p:txBody>
          <a:bodyPr lIns="0" tIns="0" rIns="0" bIns="0" anchor="ctr"/>
          <a:lstStyle>
            <a:lvl1pPr algn="l">
              <a:defRPr sz="4400" b="1" i="0">
                <a:solidFill>
                  <a:schemeClr val="tx1"/>
                </a:solidFill>
                <a:latin typeface="Arial" panose="020B0604020202020204" pitchFamily="34" charset="0"/>
                <a:cs typeface="Arial" panose="020B0604020202020204" pitchFamily="34" charset="0"/>
              </a:defRPr>
            </a:lvl1pPr>
          </a:lstStyle>
          <a:p>
            <a:r>
              <a:rPr lang="en-US"/>
              <a:t>Click to edit Master title style</a:t>
            </a:r>
            <a:endParaRPr/>
          </a:p>
        </p:txBody>
      </p:sp>
      <p:sp>
        <p:nvSpPr>
          <p:cNvPr id="6" name="Holder 3">
            <a:extLst>
              <a:ext uri="{FF2B5EF4-FFF2-40B4-BE49-F238E27FC236}">
                <a16:creationId xmlns:a16="http://schemas.microsoft.com/office/drawing/2014/main" id="{DF8B691A-C233-D842-9183-D611E6579A2A}"/>
              </a:ext>
            </a:extLst>
          </p:cNvPr>
          <p:cNvSpPr>
            <a:spLocks noGrp="1"/>
          </p:cNvSpPr>
          <p:nvPr>
            <p:ph type="body" idx="1" hasCustomPrompt="1"/>
          </p:nvPr>
        </p:nvSpPr>
        <p:spPr>
          <a:xfrm>
            <a:off x="2870200" y="1994070"/>
            <a:ext cx="12593320" cy="5806704"/>
          </a:xfrm>
          <a:prstGeom prst="rect">
            <a:avLst/>
          </a:prstGeom>
        </p:spPr>
        <p:txBody>
          <a:bodyPr lIns="0" tIns="0" rIns="0" bIns="0" anchor="t"/>
          <a:lstStyle>
            <a:lvl1pPr algn="l">
              <a:defRPr sz="3600" b="0" i="0">
                <a:solidFill>
                  <a:schemeClr val="tx1">
                    <a:lumMod val="95000"/>
                    <a:lumOff val="5000"/>
                  </a:schemeClr>
                </a:solidFill>
                <a:latin typeface="Arial" panose="020B0604020202020204" pitchFamily="34" charset="0"/>
                <a:cs typeface="Arial" panose="020B0604020202020204" pitchFamily="34" charset="0"/>
              </a:defRPr>
            </a:lvl1pPr>
          </a:lstStyle>
          <a:p>
            <a:pPr lvl="0"/>
            <a:r>
              <a:rPr lang="en-US"/>
              <a:t>Edit Master text styles</a:t>
            </a:r>
          </a:p>
        </p:txBody>
      </p:sp>
      <p:pic>
        <p:nvPicPr>
          <p:cNvPr id="11" name="Picture 10">
            <a:extLst>
              <a:ext uri="{FF2B5EF4-FFF2-40B4-BE49-F238E27FC236}">
                <a16:creationId xmlns:a16="http://schemas.microsoft.com/office/drawing/2014/main" id="{3A68ABC4-F079-554D-B5F5-19BF8D22A0D1}"/>
              </a:ext>
            </a:extLst>
          </p:cNvPr>
          <p:cNvPicPr>
            <a:picLocks noChangeAspect="1"/>
          </p:cNvPicPr>
          <p:nvPr userDrawn="1"/>
        </p:nvPicPr>
        <p:blipFill>
          <a:blip r:embed="rId4"/>
          <a:srcRect/>
          <a:stretch/>
        </p:blipFill>
        <p:spPr>
          <a:xfrm>
            <a:off x="9250266" y="8611449"/>
            <a:ext cx="6646324" cy="247997"/>
          </a:xfrm>
          <a:prstGeom prst="rect">
            <a:avLst/>
          </a:prstGeom>
        </p:spPr>
      </p:pic>
    </p:spTree>
    <p:extLst>
      <p:ext uri="{BB962C8B-B14F-4D97-AF65-F5344CB8AC3E}">
        <p14:creationId xmlns:p14="http://schemas.microsoft.com/office/powerpoint/2010/main" val="587270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0471BF-E337-C54E-9BAE-9F63AD1F83B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 t="24234" b="358"/>
          <a:stretch/>
        </p:blipFill>
        <p:spPr>
          <a:xfrm>
            <a:off x="2108200" y="0"/>
            <a:ext cx="14147800" cy="9144000"/>
          </a:xfrm>
          <a:prstGeom prst="rect">
            <a:avLst/>
          </a:prstGeom>
        </p:spPr>
      </p:pic>
      <p:sp>
        <p:nvSpPr>
          <p:cNvPr id="3" name="object 5">
            <a:extLst>
              <a:ext uri="{FF2B5EF4-FFF2-40B4-BE49-F238E27FC236}">
                <a16:creationId xmlns:a16="http://schemas.microsoft.com/office/drawing/2014/main" id="{42D65236-1D5E-0947-8383-F3B57A68B04B}"/>
              </a:ext>
            </a:extLst>
          </p:cNvPr>
          <p:cNvSpPr/>
          <p:nvPr userDrawn="1"/>
        </p:nvSpPr>
        <p:spPr>
          <a:xfrm>
            <a:off x="14528800" y="750568"/>
            <a:ext cx="1727200" cy="240031"/>
          </a:xfrm>
          <a:custGeom>
            <a:avLst/>
            <a:gdLst/>
            <a:ahLst/>
            <a:cxnLst/>
            <a:rect l="l" t="t" r="r" b="b"/>
            <a:pathLst>
              <a:path w="6096000" h="203200">
                <a:moveTo>
                  <a:pt x="0" y="203200"/>
                </a:moveTo>
                <a:lnTo>
                  <a:pt x="6096000" y="203200"/>
                </a:lnTo>
                <a:lnTo>
                  <a:pt x="6096000" y="0"/>
                </a:lnTo>
                <a:lnTo>
                  <a:pt x="0" y="0"/>
                </a:lnTo>
                <a:lnTo>
                  <a:pt x="0" y="203200"/>
                </a:lnTo>
                <a:close/>
              </a:path>
            </a:pathLst>
          </a:custGeom>
          <a:solidFill>
            <a:srgbClr val="D1D3D4"/>
          </a:solidFill>
        </p:spPr>
        <p:txBody>
          <a:bodyPr wrap="square" lIns="0" tIns="0" rIns="0" bIns="0" rtlCol="0"/>
          <a:lstStyle/>
          <a:p>
            <a:endParaRPr/>
          </a:p>
        </p:txBody>
      </p:sp>
      <p:sp>
        <p:nvSpPr>
          <p:cNvPr id="4" name="Holder 2">
            <a:extLst>
              <a:ext uri="{FF2B5EF4-FFF2-40B4-BE49-F238E27FC236}">
                <a16:creationId xmlns:a16="http://schemas.microsoft.com/office/drawing/2014/main" id="{FE96BF43-7AF0-944C-8DBE-EDEA467E149A}"/>
              </a:ext>
            </a:extLst>
          </p:cNvPr>
          <p:cNvSpPr>
            <a:spLocks noGrp="1"/>
          </p:cNvSpPr>
          <p:nvPr>
            <p:ph type="title"/>
          </p:nvPr>
        </p:nvSpPr>
        <p:spPr>
          <a:xfrm>
            <a:off x="2870200" y="744240"/>
            <a:ext cx="10896600" cy="714826"/>
          </a:xfrm>
          <a:prstGeom prst="rect">
            <a:avLst/>
          </a:prstGeom>
        </p:spPr>
        <p:txBody>
          <a:bodyPr lIns="0" tIns="0" rIns="0" bIns="0" anchor="ctr"/>
          <a:lstStyle>
            <a:lvl1pPr algn="l">
              <a:defRPr sz="4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a:p>
        </p:txBody>
      </p:sp>
      <p:sp>
        <p:nvSpPr>
          <p:cNvPr id="5" name="Holder 3">
            <a:extLst>
              <a:ext uri="{FF2B5EF4-FFF2-40B4-BE49-F238E27FC236}">
                <a16:creationId xmlns:a16="http://schemas.microsoft.com/office/drawing/2014/main" id="{4968FA94-A905-7B4D-A36A-CBBA52687BE9}"/>
              </a:ext>
            </a:extLst>
          </p:cNvPr>
          <p:cNvSpPr>
            <a:spLocks noGrp="1"/>
          </p:cNvSpPr>
          <p:nvPr>
            <p:ph type="body" idx="1" hasCustomPrompt="1"/>
          </p:nvPr>
        </p:nvSpPr>
        <p:spPr>
          <a:xfrm>
            <a:off x="2870200" y="1994070"/>
            <a:ext cx="12593320" cy="5806704"/>
          </a:xfrm>
          <a:prstGeom prst="rect">
            <a:avLst/>
          </a:prstGeom>
        </p:spPr>
        <p:txBody>
          <a:bodyPr lIns="0" tIns="0" rIns="0" bIns="0" anchor="t"/>
          <a:lstStyle>
            <a:lvl1pPr algn="l">
              <a:defRPr sz="3600" b="0" i="0">
                <a:solidFill>
                  <a:schemeClr val="bg1"/>
                </a:solidFill>
                <a:latin typeface="Arial" panose="020B0604020202020204" pitchFamily="34" charset="0"/>
                <a:cs typeface="Arial" panose="020B0604020202020204" pitchFamily="34" charset="0"/>
              </a:defRPr>
            </a:lvl1pPr>
          </a:lstStyle>
          <a:p>
            <a:pPr lvl="0"/>
            <a:r>
              <a:rPr lang="en-US"/>
              <a:t>Edit Master text styles</a:t>
            </a:r>
          </a:p>
        </p:txBody>
      </p:sp>
      <p:pic>
        <p:nvPicPr>
          <p:cNvPr id="6" name="Picture 5">
            <a:extLst>
              <a:ext uri="{FF2B5EF4-FFF2-40B4-BE49-F238E27FC236}">
                <a16:creationId xmlns:a16="http://schemas.microsoft.com/office/drawing/2014/main" id="{AA851873-8B9F-1347-AF02-4BB34C826D7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9461" y="4019113"/>
            <a:ext cx="1271539" cy="1110769"/>
          </a:xfrm>
          <a:prstGeom prst="rect">
            <a:avLst/>
          </a:prstGeom>
        </p:spPr>
      </p:pic>
      <p:pic>
        <p:nvPicPr>
          <p:cNvPr id="13" name="Picture 12">
            <a:extLst>
              <a:ext uri="{FF2B5EF4-FFF2-40B4-BE49-F238E27FC236}">
                <a16:creationId xmlns:a16="http://schemas.microsoft.com/office/drawing/2014/main" id="{ED17C30D-A3A7-BE4C-98A0-886B7B390C7C}"/>
              </a:ext>
            </a:extLst>
          </p:cNvPr>
          <p:cNvPicPr>
            <a:picLocks noChangeAspect="1"/>
          </p:cNvPicPr>
          <p:nvPr userDrawn="1"/>
        </p:nvPicPr>
        <p:blipFill>
          <a:blip r:embed="rId4"/>
          <a:srcRect/>
          <a:stretch/>
        </p:blipFill>
        <p:spPr>
          <a:xfrm>
            <a:off x="9250266" y="8611449"/>
            <a:ext cx="6646324" cy="247997"/>
          </a:xfrm>
          <a:prstGeom prst="rect">
            <a:avLst/>
          </a:prstGeom>
        </p:spPr>
      </p:pic>
    </p:spTree>
    <p:extLst>
      <p:ext uri="{BB962C8B-B14F-4D97-AF65-F5344CB8AC3E}">
        <p14:creationId xmlns:p14="http://schemas.microsoft.com/office/powerpoint/2010/main" val="2324442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3B2217E-B504-EF4C-9E5A-30B65B34A9B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61200" y="3080206"/>
            <a:ext cx="2123090" cy="1854652"/>
          </a:xfrm>
          <a:prstGeom prst="rect">
            <a:avLst/>
          </a:prstGeom>
        </p:spPr>
      </p:pic>
      <p:sp>
        <p:nvSpPr>
          <p:cNvPr id="4" name="object 5">
            <a:extLst>
              <a:ext uri="{FF2B5EF4-FFF2-40B4-BE49-F238E27FC236}">
                <a16:creationId xmlns:a16="http://schemas.microsoft.com/office/drawing/2014/main" id="{689D328B-45D5-C44B-A88D-FA5800896911}"/>
              </a:ext>
            </a:extLst>
          </p:cNvPr>
          <p:cNvSpPr/>
          <p:nvPr userDrawn="1"/>
        </p:nvSpPr>
        <p:spPr>
          <a:xfrm>
            <a:off x="14528800" y="750568"/>
            <a:ext cx="1727200" cy="240031"/>
          </a:xfrm>
          <a:custGeom>
            <a:avLst/>
            <a:gdLst/>
            <a:ahLst/>
            <a:cxnLst/>
            <a:rect l="l" t="t" r="r" b="b"/>
            <a:pathLst>
              <a:path w="6096000" h="203200">
                <a:moveTo>
                  <a:pt x="0" y="203200"/>
                </a:moveTo>
                <a:lnTo>
                  <a:pt x="6096000" y="203200"/>
                </a:lnTo>
                <a:lnTo>
                  <a:pt x="6096000" y="0"/>
                </a:lnTo>
                <a:lnTo>
                  <a:pt x="0" y="0"/>
                </a:lnTo>
                <a:lnTo>
                  <a:pt x="0" y="203200"/>
                </a:lnTo>
                <a:close/>
              </a:path>
            </a:pathLst>
          </a:custGeom>
          <a:solidFill>
            <a:srgbClr val="D1D3D4"/>
          </a:solidFill>
        </p:spPr>
        <p:txBody>
          <a:bodyPr wrap="square" lIns="0" tIns="0" rIns="0" bIns="0" rtlCol="0"/>
          <a:lstStyle/>
          <a:p>
            <a:endParaRPr/>
          </a:p>
        </p:txBody>
      </p:sp>
      <p:pic>
        <p:nvPicPr>
          <p:cNvPr id="6" name="Picture 5">
            <a:extLst>
              <a:ext uri="{FF2B5EF4-FFF2-40B4-BE49-F238E27FC236}">
                <a16:creationId xmlns:a16="http://schemas.microsoft.com/office/drawing/2014/main" id="{C58DE178-696F-BC48-B65E-4D13D3CCCA99}"/>
              </a:ext>
            </a:extLst>
          </p:cNvPr>
          <p:cNvPicPr>
            <a:picLocks noChangeAspect="1"/>
          </p:cNvPicPr>
          <p:nvPr userDrawn="1"/>
        </p:nvPicPr>
        <p:blipFill>
          <a:blip r:embed="rId3"/>
          <a:srcRect/>
          <a:stretch/>
        </p:blipFill>
        <p:spPr>
          <a:xfrm>
            <a:off x="3595808" y="5914355"/>
            <a:ext cx="9065971" cy="338282"/>
          </a:xfrm>
          <a:prstGeom prst="rect">
            <a:avLst/>
          </a:prstGeom>
        </p:spPr>
      </p:pic>
    </p:spTree>
    <p:extLst>
      <p:ext uri="{BB962C8B-B14F-4D97-AF65-F5344CB8AC3E}">
        <p14:creationId xmlns:p14="http://schemas.microsoft.com/office/powerpoint/2010/main" val="1461238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CA2F69-3E29-E240-BB69-46719CCA9D7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42142" b="1"/>
          <a:stretch/>
        </p:blipFill>
        <p:spPr>
          <a:xfrm>
            <a:off x="0" y="0"/>
            <a:ext cx="16256000" cy="8061686"/>
          </a:xfrm>
          <a:prstGeom prst="rect">
            <a:avLst/>
          </a:prstGeom>
        </p:spPr>
      </p:pic>
      <p:pic>
        <p:nvPicPr>
          <p:cNvPr id="9" name="Picture 8">
            <a:extLst>
              <a:ext uri="{FF2B5EF4-FFF2-40B4-BE49-F238E27FC236}">
                <a16:creationId xmlns:a16="http://schemas.microsoft.com/office/drawing/2014/main" id="{1C82FA9A-82EE-374A-8293-D674E09131AD}"/>
              </a:ext>
            </a:extLst>
          </p:cNvPr>
          <p:cNvPicPr>
            <a:picLocks noChangeAspect="1"/>
          </p:cNvPicPr>
          <p:nvPr userDrawn="1"/>
        </p:nvPicPr>
        <p:blipFill>
          <a:blip r:embed="rId3"/>
          <a:srcRect/>
          <a:stretch/>
        </p:blipFill>
        <p:spPr>
          <a:xfrm>
            <a:off x="5232400" y="8495091"/>
            <a:ext cx="5791200" cy="203200"/>
          </a:xfrm>
          <a:prstGeom prst="rect">
            <a:avLst/>
          </a:prstGeom>
        </p:spPr>
      </p:pic>
      <p:sp>
        <p:nvSpPr>
          <p:cNvPr id="10" name="object 5">
            <a:extLst>
              <a:ext uri="{FF2B5EF4-FFF2-40B4-BE49-F238E27FC236}">
                <a16:creationId xmlns:a16="http://schemas.microsoft.com/office/drawing/2014/main" id="{C47A2182-4B4E-5D42-8EA1-8C44B05BE5A0}"/>
              </a:ext>
            </a:extLst>
          </p:cNvPr>
          <p:cNvSpPr/>
          <p:nvPr userDrawn="1"/>
        </p:nvSpPr>
        <p:spPr>
          <a:xfrm>
            <a:off x="15316870" y="7151310"/>
            <a:ext cx="252661" cy="1383090"/>
          </a:xfrm>
          <a:custGeom>
            <a:avLst/>
            <a:gdLst/>
            <a:ahLst/>
            <a:cxnLst/>
            <a:rect l="l" t="t" r="r" b="b"/>
            <a:pathLst>
              <a:path w="6096000" h="203200">
                <a:moveTo>
                  <a:pt x="0" y="203200"/>
                </a:moveTo>
                <a:lnTo>
                  <a:pt x="6096000" y="203200"/>
                </a:lnTo>
                <a:lnTo>
                  <a:pt x="6096000" y="0"/>
                </a:lnTo>
                <a:lnTo>
                  <a:pt x="0" y="0"/>
                </a:lnTo>
                <a:lnTo>
                  <a:pt x="0" y="203200"/>
                </a:lnTo>
                <a:close/>
              </a:path>
            </a:pathLst>
          </a:custGeom>
          <a:solidFill>
            <a:srgbClr val="D1D3D4"/>
          </a:solidFill>
        </p:spPr>
        <p:txBody>
          <a:bodyPr wrap="square" lIns="0" tIns="0" rIns="0" bIns="0" rtlCol="0"/>
          <a:lstStyle/>
          <a:p>
            <a:endParaRPr/>
          </a:p>
        </p:txBody>
      </p:sp>
      <p:pic>
        <p:nvPicPr>
          <p:cNvPr id="11" name="Picture 10">
            <a:extLst>
              <a:ext uri="{FF2B5EF4-FFF2-40B4-BE49-F238E27FC236}">
                <a16:creationId xmlns:a16="http://schemas.microsoft.com/office/drawing/2014/main" id="{EA4643E7-4A8F-B946-8796-9170BDC0431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123738" y="762000"/>
            <a:ext cx="1395662" cy="1219199"/>
          </a:xfrm>
          <a:prstGeom prst="rect">
            <a:avLst/>
          </a:prstGeom>
        </p:spPr>
      </p:pic>
      <p:sp>
        <p:nvSpPr>
          <p:cNvPr id="12" name="Holder 2">
            <a:extLst>
              <a:ext uri="{FF2B5EF4-FFF2-40B4-BE49-F238E27FC236}">
                <a16:creationId xmlns:a16="http://schemas.microsoft.com/office/drawing/2014/main" id="{ADCC17BC-B2FD-124D-B323-AC7FA57160DB}"/>
              </a:ext>
            </a:extLst>
          </p:cNvPr>
          <p:cNvSpPr>
            <a:spLocks noGrp="1"/>
          </p:cNvSpPr>
          <p:nvPr>
            <p:ph type="title"/>
          </p:nvPr>
        </p:nvSpPr>
        <p:spPr>
          <a:xfrm>
            <a:off x="939800" y="959971"/>
            <a:ext cx="12522200" cy="714826"/>
          </a:xfrm>
          <a:prstGeom prst="rect">
            <a:avLst/>
          </a:prstGeom>
        </p:spPr>
        <p:txBody>
          <a:bodyPr lIns="0" tIns="0" rIns="0" bIns="0" anchor="ctr"/>
          <a:lstStyle>
            <a:lvl1pPr algn="l">
              <a:defRPr sz="4000" b="1" i="0">
                <a:solidFill>
                  <a:schemeClr val="tx1"/>
                </a:solidFill>
                <a:latin typeface="Helvetica" pitchFamily="2" charset="0"/>
                <a:cs typeface="Arial" panose="020B0604020202020204" pitchFamily="34" charset="0"/>
              </a:defRPr>
            </a:lvl1pPr>
          </a:lstStyle>
          <a:p>
            <a:pPr algn="l" rtl="0" eaLnBrk="1" hangingPunct="1"/>
            <a:endParaRPr/>
          </a:p>
        </p:txBody>
      </p:sp>
      <p:sp>
        <p:nvSpPr>
          <p:cNvPr id="13" name="Holder 3">
            <a:extLst>
              <a:ext uri="{FF2B5EF4-FFF2-40B4-BE49-F238E27FC236}">
                <a16:creationId xmlns:a16="http://schemas.microsoft.com/office/drawing/2014/main" id="{AF889DB3-9FDA-864E-995A-54142EA95D4F}"/>
              </a:ext>
            </a:extLst>
          </p:cNvPr>
          <p:cNvSpPr>
            <a:spLocks noGrp="1"/>
          </p:cNvSpPr>
          <p:nvPr>
            <p:ph type="body" idx="1"/>
          </p:nvPr>
        </p:nvSpPr>
        <p:spPr>
          <a:xfrm>
            <a:off x="939800" y="2133600"/>
            <a:ext cx="12522200" cy="5105399"/>
          </a:xfrm>
          <a:prstGeom prst="rect">
            <a:avLst/>
          </a:prstGeom>
        </p:spPr>
        <p:txBody>
          <a:bodyPr lIns="0" tIns="0" rIns="0" bIns="0" anchor="t"/>
          <a:lstStyle>
            <a:lvl1pPr algn="l">
              <a:defRPr sz="3600" b="0" i="0">
                <a:solidFill>
                  <a:schemeClr val="tx1">
                    <a:lumMod val="95000"/>
                    <a:lumOff val="5000"/>
                  </a:schemeClr>
                </a:solidFill>
                <a:latin typeface="Helvetica" pitchFamily="2" charset="0"/>
                <a:cs typeface="Arial" panose="020B0604020202020204" pitchFamily="34" charset="0"/>
              </a:defRPr>
            </a:lvl1pPr>
          </a:lstStyle>
          <a:p>
            <a:pPr marL="0" lvl="0" algn="l" rtl="0" eaLnBrk="1" hangingPunct="1"/>
            <a:endParaRPr lang="en-US"/>
          </a:p>
        </p:txBody>
      </p:sp>
    </p:spTree>
    <p:extLst>
      <p:ext uri="{BB962C8B-B14F-4D97-AF65-F5344CB8AC3E}">
        <p14:creationId xmlns:p14="http://schemas.microsoft.com/office/powerpoint/2010/main" val="3748905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CDACEB4-37ED-0B41-9D8C-C6D3E78B646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42141" b="49889"/>
          <a:stretch/>
        </p:blipFill>
        <p:spPr>
          <a:xfrm>
            <a:off x="0" y="8033658"/>
            <a:ext cx="16256000" cy="1110341"/>
          </a:xfrm>
          <a:prstGeom prst="rect">
            <a:avLst/>
          </a:prstGeom>
        </p:spPr>
      </p:pic>
      <p:pic>
        <p:nvPicPr>
          <p:cNvPr id="8" name="Picture 7">
            <a:extLst>
              <a:ext uri="{FF2B5EF4-FFF2-40B4-BE49-F238E27FC236}">
                <a16:creationId xmlns:a16="http://schemas.microsoft.com/office/drawing/2014/main" id="{15A8EB3C-6837-1942-B3B3-DC771BFB5B0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123738" y="762000"/>
            <a:ext cx="1395662" cy="1219199"/>
          </a:xfrm>
          <a:prstGeom prst="rect">
            <a:avLst/>
          </a:prstGeom>
        </p:spPr>
      </p:pic>
      <p:sp>
        <p:nvSpPr>
          <p:cNvPr id="9" name="Holder 2">
            <a:extLst>
              <a:ext uri="{FF2B5EF4-FFF2-40B4-BE49-F238E27FC236}">
                <a16:creationId xmlns:a16="http://schemas.microsoft.com/office/drawing/2014/main" id="{0936EB54-904D-3B42-B84B-CEDC38AC8433}"/>
              </a:ext>
            </a:extLst>
          </p:cNvPr>
          <p:cNvSpPr>
            <a:spLocks noGrp="1"/>
          </p:cNvSpPr>
          <p:nvPr>
            <p:ph type="title"/>
          </p:nvPr>
        </p:nvSpPr>
        <p:spPr>
          <a:xfrm>
            <a:off x="939800" y="959971"/>
            <a:ext cx="12522200" cy="714826"/>
          </a:xfrm>
          <a:prstGeom prst="rect">
            <a:avLst/>
          </a:prstGeom>
        </p:spPr>
        <p:txBody>
          <a:bodyPr lIns="0" tIns="0" rIns="0" bIns="0" anchor="ctr"/>
          <a:lstStyle>
            <a:lvl1pPr algn="l">
              <a:defRPr sz="4000" b="1" i="0">
                <a:solidFill>
                  <a:schemeClr val="tx1"/>
                </a:solidFill>
                <a:latin typeface="Helvetica" pitchFamily="2" charset="0"/>
                <a:cs typeface="Arial" panose="020B0604020202020204" pitchFamily="34" charset="0"/>
              </a:defRPr>
            </a:lvl1pPr>
          </a:lstStyle>
          <a:p>
            <a:pPr algn="l" rtl="0" eaLnBrk="1" hangingPunct="1"/>
            <a:endParaRPr/>
          </a:p>
        </p:txBody>
      </p:sp>
      <p:sp>
        <p:nvSpPr>
          <p:cNvPr id="10" name="Holder 3">
            <a:extLst>
              <a:ext uri="{FF2B5EF4-FFF2-40B4-BE49-F238E27FC236}">
                <a16:creationId xmlns:a16="http://schemas.microsoft.com/office/drawing/2014/main" id="{1E05A8C6-7916-2E4B-92AA-BEDD33557A8D}"/>
              </a:ext>
            </a:extLst>
          </p:cNvPr>
          <p:cNvSpPr>
            <a:spLocks noGrp="1"/>
          </p:cNvSpPr>
          <p:nvPr>
            <p:ph type="body" idx="1"/>
          </p:nvPr>
        </p:nvSpPr>
        <p:spPr>
          <a:xfrm>
            <a:off x="939800" y="2133600"/>
            <a:ext cx="12522200" cy="5105399"/>
          </a:xfrm>
          <a:prstGeom prst="rect">
            <a:avLst/>
          </a:prstGeom>
        </p:spPr>
        <p:txBody>
          <a:bodyPr lIns="0" tIns="0" rIns="0" bIns="0" anchor="t"/>
          <a:lstStyle>
            <a:lvl1pPr algn="l">
              <a:defRPr sz="3600" b="0" i="0">
                <a:solidFill>
                  <a:schemeClr val="tx1">
                    <a:lumMod val="95000"/>
                    <a:lumOff val="5000"/>
                  </a:schemeClr>
                </a:solidFill>
                <a:latin typeface="Helvetica" pitchFamily="2" charset="0"/>
                <a:cs typeface="Arial" panose="020B0604020202020204" pitchFamily="34" charset="0"/>
              </a:defRPr>
            </a:lvl1pPr>
          </a:lstStyle>
          <a:p>
            <a:pPr marL="0" lvl="0" algn="l" rtl="0" eaLnBrk="1" hangingPunct="1"/>
            <a:endParaRPr lang="en-US"/>
          </a:p>
        </p:txBody>
      </p:sp>
      <p:sp>
        <p:nvSpPr>
          <p:cNvPr id="11" name="object 5">
            <a:extLst>
              <a:ext uri="{FF2B5EF4-FFF2-40B4-BE49-F238E27FC236}">
                <a16:creationId xmlns:a16="http://schemas.microsoft.com/office/drawing/2014/main" id="{7482C415-06AF-2346-848B-CDBEDD0F1EC9}"/>
              </a:ext>
            </a:extLst>
          </p:cNvPr>
          <p:cNvSpPr/>
          <p:nvPr userDrawn="1"/>
        </p:nvSpPr>
        <p:spPr>
          <a:xfrm>
            <a:off x="15316870" y="7151310"/>
            <a:ext cx="252661" cy="1383090"/>
          </a:xfrm>
          <a:custGeom>
            <a:avLst/>
            <a:gdLst/>
            <a:ahLst/>
            <a:cxnLst/>
            <a:rect l="l" t="t" r="r" b="b"/>
            <a:pathLst>
              <a:path w="6096000" h="203200">
                <a:moveTo>
                  <a:pt x="0" y="203200"/>
                </a:moveTo>
                <a:lnTo>
                  <a:pt x="6096000" y="203200"/>
                </a:lnTo>
                <a:lnTo>
                  <a:pt x="6096000" y="0"/>
                </a:lnTo>
                <a:lnTo>
                  <a:pt x="0" y="0"/>
                </a:lnTo>
                <a:lnTo>
                  <a:pt x="0" y="203200"/>
                </a:lnTo>
                <a:close/>
              </a:path>
            </a:pathLst>
          </a:custGeom>
          <a:solidFill>
            <a:srgbClr val="D1D3D4"/>
          </a:solidFill>
        </p:spPr>
        <p:txBody>
          <a:bodyPr wrap="square" lIns="0" tIns="0" rIns="0" bIns="0" rtlCol="0"/>
          <a:lstStyle/>
          <a:p>
            <a:endParaRPr/>
          </a:p>
        </p:txBody>
      </p:sp>
      <p:pic>
        <p:nvPicPr>
          <p:cNvPr id="12" name="Picture 11">
            <a:extLst>
              <a:ext uri="{FF2B5EF4-FFF2-40B4-BE49-F238E27FC236}">
                <a16:creationId xmlns:a16="http://schemas.microsoft.com/office/drawing/2014/main" id="{431AA61B-C57C-8D48-BB44-2556F89E18B4}"/>
              </a:ext>
            </a:extLst>
          </p:cNvPr>
          <p:cNvPicPr>
            <a:picLocks noChangeAspect="1"/>
          </p:cNvPicPr>
          <p:nvPr userDrawn="1"/>
        </p:nvPicPr>
        <p:blipFill>
          <a:blip r:embed="rId4"/>
          <a:srcRect/>
          <a:stretch/>
        </p:blipFill>
        <p:spPr>
          <a:xfrm>
            <a:off x="5232400" y="8495091"/>
            <a:ext cx="5791200" cy="203200"/>
          </a:xfrm>
          <a:prstGeom prst="rect">
            <a:avLst/>
          </a:prstGeom>
        </p:spPr>
      </p:pic>
    </p:spTree>
    <p:extLst>
      <p:ext uri="{BB962C8B-B14F-4D97-AF65-F5344CB8AC3E}">
        <p14:creationId xmlns:p14="http://schemas.microsoft.com/office/powerpoint/2010/main" val="2433986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9056BD4-CAAE-E34D-83F8-4577F95263B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912" t="1996" r="30502" b="27696"/>
          <a:stretch/>
        </p:blipFill>
        <p:spPr>
          <a:xfrm>
            <a:off x="1" y="0"/>
            <a:ext cx="16257588" cy="8053109"/>
          </a:xfrm>
          <a:prstGeom prst="rect">
            <a:avLst/>
          </a:prstGeom>
        </p:spPr>
      </p:pic>
      <p:sp>
        <p:nvSpPr>
          <p:cNvPr id="9" name="object 5">
            <a:extLst>
              <a:ext uri="{FF2B5EF4-FFF2-40B4-BE49-F238E27FC236}">
                <a16:creationId xmlns:a16="http://schemas.microsoft.com/office/drawing/2014/main" id="{8D8F7BD9-9FEA-174D-B645-600FC2F21FEA}"/>
              </a:ext>
            </a:extLst>
          </p:cNvPr>
          <p:cNvSpPr/>
          <p:nvPr userDrawn="1"/>
        </p:nvSpPr>
        <p:spPr>
          <a:xfrm>
            <a:off x="15316870" y="7151310"/>
            <a:ext cx="252661" cy="1383090"/>
          </a:xfrm>
          <a:custGeom>
            <a:avLst/>
            <a:gdLst/>
            <a:ahLst/>
            <a:cxnLst/>
            <a:rect l="l" t="t" r="r" b="b"/>
            <a:pathLst>
              <a:path w="6096000" h="203200">
                <a:moveTo>
                  <a:pt x="0" y="203200"/>
                </a:moveTo>
                <a:lnTo>
                  <a:pt x="6096000" y="203200"/>
                </a:lnTo>
                <a:lnTo>
                  <a:pt x="6096000" y="0"/>
                </a:lnTo>
                <a:lnTo>
                  <a:pt x="0" y="0"/>
                </a:lnTo>
                <a:lnTo>
                  <a:pt x="0" y="203200"/>
                </a:lnTo>
                <a:close/>
              </a:path>
            </a:pathLst>
          </a:custGeom>
          <a:solidFill>
            <a:srgbClr val="D1D3D4"/>
          </a:solidFill>
        </p:spPr>
        <p:txBody>
          <a:bodyPr wrap="square" lIns="0" tIns="0" rIns="0" bIns="0" rtlCol="0"/>
          <a:lstStyle/>
          <a:p>
            <a:endParaRPr/>
          </a:p>
        </p:txBody>
      </p:sp>
      <p:pic>
        <p:nvPicPr>
          <p:cNvPr id="10" name="Picture 9">
            <a:extLst>
              <a:ext uri="{FF2B5EF4-FFF2-40B4-BE49-F238E27FC236}">
                <a16:creationId xmlns:a16="http://schemas.microsoft.com/office/drawing/2014/main" id="{B28540DC-AEB4-E144-8D08-B74B47DCED4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123738" y="779448"/>
            <a:ext cx="1395662" cy="1201752"/>
          </a:xfrm>
          <a:prstGeom prst="rect">
            <a:avLst/>
          </a:prstGeom>
        </p:spPr>
      </p:pic>
      <p:sp>
        <p:nvSpPr>
          <p:cNvPr id="12" name="Holder 2">
            <a:extLst>
              <a:ext uri="{FF2B5EF4-FFF2-40B4-BE49-F238E27FC236}">
                <a16:creationId xmlns:a16="http://schemas.microsoft.com/office/drawing/2014/main" id="{AC1C1451-98C8-034B-9FE2-D8810A174C70}"/>
              </a:ext>
            </a:extLst>
          </p:cNvPr>
          <p:cNvSpPr>
            <a:spLocks noGrp="1"/>
          </p:cNvSpPr>
          <p:nvPr>
            <p:ph type="title"/>
          </p:nvPr>
        </p:nvSpPr>
        <p:spPr>
          <a:xfrm>
            <a:off x="939800" y="959971"/>
            <a:ext cx="12522200" cy="714826"/>
          </a:xfrm>
          <a:prstGeom prst="rect">
            <a:avLst/>
          </a:prstGeom>
        </p:spPr>
        <p:txBody>
          <a:bodyPr lIns="0" tIns="0" rIns="0" bIns="0" anchor="ctr"/>
          <a:lstStyle>
            <a:lvl1pPr algn="l">
              <a:defRPr sz="4000" b="1" i="0">
                <a:solidFill>
                  <a:schemeClr val="bg1"/>
                </a:solidFill>
                <a:latin typeface="Helvetica" pitchFamily="2" charset="0"/>
                <a:cs typeface="Arial" panose="020B0604020202020204" pitchFamily="34" charset="0"/>
              </a:defRPr>
            </a:lvl1pPr>
          </a:lstStyle>
          <a:p>
            <a:pPr algn="l" rtl="0" eaLnBrk="1" hangingPunct="1"/>
            <a:endParaRPr/>
          </a:p>
        </p:txBody>
      </p:sp>
      <p:sp>
        <p:nvSpPr>
          <p:cNvPr id="13" name="Holder 3">
            <a:extLst>
              <a:ext uri="{FF2B5EF4-FFF2-40B4-BE49-F238E27FC236}">
                <a16:creationId xmlns:a16="http://schemas.microsoft.com/office/drawing/2014/main" id="{236B9740-A2CC-F943-A9CC-BADE73C4D15C}"/>
              </a:ext>
            </a:extLst>
          </p:cNvPr>
          <p:cNvSpPr>
            <a:spLocks noGrp="1"/>
          </p:cNvSpPr>
          <p:nvPr>
            <p:ph type="body" idx="1"/>
          </p:nvPr>
        </p:nvSpPr>
        <p:spPr>
          <a:xfrm>
            <a:off x="939800" y="2133600"/>
            <a:ext cx="12522200" cy="5105399"/>
          </a:xfrm>
          <a:prstGeom prst="rect">
            <a:avLst/>
          </a:prstGeom>
        </p:spPr>
        <p:txBody>
          <a:bodyPr lIns="0" tIns="0" rIns="0" bIns="0" anchor="t"/>
          <a:lstStyle>
            <a:lvl1pPr algn="l">
              <a:defRPr sz="3600" b="0" i="0">
                <a:solidFill>
                  <a:schemeClr val="bg1"/>
                </a:solidFill>
                <a:latin typeface="Helvetica" pitchFamily="2" charset="0"/>
                <a:cs typeface="Arial" panose="020B0604020202020204" pitchFamily="34" charset="0"/>
              </a:defRPr>
            </a:lvl1pPr>
          </a:lstStyle>
          <a:p>
            <a:pPr marL="0" lvl="0" algn="l" rtl="0" eaLnBrk="1" hangingPunct="1"/>
            <a:endParaRPr lang="en-US"/>
          </a:p>
        </p:txBody>
      </p:sp>
      <p:pic>
        <p:nvPicPr>
          <p:cNvPr id="14" name="Picture 13">
            <a:extLst>
              <a:ext uri="{FF2B5EF4-FFF2-40B4-BE49-F238E27FC236}">
                <a16:creationId xmlns:a16="http://schemas.microsoft.com/office/drawing/2014/main" id="{F40366C6-9949-DD4B-B4A0-7C454D2E323F}"/>
              </a:ext>
            </a:extLst>
          </p:cNvPr>
          <p:cNvPicPr>
            <a:picLocks noChangeAspect="1"/>
          </p:cNvPicPr>
          <p:nvPr userDrawn="1"/>
        </p:nvPicPr>
        <p:blipFill>
          <a:blip r:embed="rId4"/>
          <a:srcRect/>
          <a:stretch/>
        </p:blipFill>
        <p:spPr>
          <a:xfrm>
            <a:off x="5232400" y="8495091"/>
            <a:ext cx="5791200" cy="203200"/>
          </a:xfrm>
          <a:prstGeom prst="rect">
            <a:avLst/>
          </a:prstGeom>
        </p:spPr>
      </p:pic>
    </p:spTree>
    <p:extLst>
      <p:ext uri="{BB962C8B-B14F-4D97-AF65-F5344CB8AC3E}">
        <p14:creationId xmlns:p14="http://schemas.microsoft.com/office/powerpoint/2010/main" val="2413135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CA529C7-5936-9342-AA91-1D3A16F119F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913" t="1996" r="30493" b="88312"/>
          <a:stretch/>
        </p:blipFill>
        <p:spPr>
          <a:xfrm>
            <a:off x="-3503" y="8033658"/>
            <a:ext cx="16259503" cy="1110341"/>
          </a:xfrm>
          <a:prstGeom prst="rect">
            <a:avLst/>
          </a:prstGeom>
        </p:spPr>
      </p:pic>
      <p:pic>
        <p:nvPicPr>
          <p:cNvPr id="3" name="Picture 2">
            <a:extLst>
              <a:ext uri="{FF2B5EF4-FFF2-40B4-BE49-F238E27FC236}">
                <a16:creationId xmlns:a16="http://schemas.microsoft.com/office/drawing/2014/main" id="{4373F292-D211-5F42-A102-3324D8E18AD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123738" y="762000"/>
            <a:ext cx="1395662" cy="1219199"/>
          </a:xfrm>
          <a:prstGeom prst="rect">
            <a:avLst/>
          </a:prstGeom>
        </p:spPr>
      </p:pic>
      <p:sp>
        <p:nvSpPr>
          <p:cNvPr id="4" name="Holder 2">
            <a:extLst>
              <a:ext uri="{FF2B5EF4-FFF2-40B4-BE49-F238E27FC236}">
                <a16:creationId xmlns:a16="http://schemas.microsoft.com/office/drawing/2014/main" id="{4AA03BFC-C82C-3843-A341-ACE0C94813C8}"/>
              </a:ext>
            </a:extLst>
          </p:cNvPr>
          <p:cNvSpPr>
            <a:spLocks noGrp="1"/>
          </p:cNvSpPr>
          <p:nvPr>
            <p:ph type="title"/>
          </p:nvPr>
        </p:nvSpPr>
        <p:spPr>
          <a:xfrm>
            <a:off x="939800" y="959971"/>
            <a:ext cx="12522200" cy="714826"/>
          </a:xfrm>
          <a:prstGeom prst="rect">
            <a:avLst/>
          </a:prstGeom>
        </p:spPr>
        <p:txBody>
          <a:bodyPr lIns="0" tIns="0" rIns="0" bIns="0" anchor="ctr"/>
          <a:lstStyle>
            <a:lvl1pPr algn="l">
              <a:defRPr sz="4000" b="1" i="0">
                <a:solidFill>
                  <a:schemeClr val="tx1"/>
                </a:solidFill>
                <a:latin typeface="Helvetica" pitchFamily="2" charset="0"/>
                <a:cs typeface="Arial" panose="020B0604020202020204" pitchFamily="34" charset="0"/>
              </a:defRPr>
            </a:lvl1pPr>
          </a:lstStyle>
          <a:p>
            <a:pPr algn="l" rtl="0" eaLnBrk="1" hangingPunct="1"/>
            <a:endParaRPr/>
          </a:p>
        </p:txBody>
      </p:sp>
      <p:sp>
        <p:nvSpPr>
          <p:cNvPr id="5" name="Holder 3">
            <a:extLst>
              <a:ext uri="{FF2B5EF4-FFF2-40B4-BE49-F238E27FC236}">
                <a16:creationId xmlns:a16="http://schemas.microsoft.com/office/drawing/2014/main" id="{76EA9660-3203-114F-9713-97A1DE8C1A88}"/>
              </a:ext>
            </a:extLst>
          </p:cNvPr>
          <p:cNvSpPr>
            <a:spLocks noGrp="1"/>
          </p:cNvSpPr>
          <p:nvPr>
            <p:ph type="body" idx="1"/>
          </p:nvPr>
        </p:nvSpPr>
        <p:spPr>
          <a:xfrm>
            <a:off x="939800" y="2133600"/>
            <a:ext cx="12522200" cy="5105399"/>
          </a:xfrm>
          <a:prstGeom prst="rect">
            <a:avLst/>
          </a:prstGeom>
        </p:spPr>
        <p:txBody>
          <a:bodyPr lIns="0" tIns="0" rIns="0" bIns="0" anchor="t"/>
          <a:lstStyle>
            <a:lvl1pPr algn="l">
              <a:defRPr sz="3600" b="0" i="0">
                <a:solidFill>
                  <a:schemeClr val="tx1">
                    <a:lumMod val="95000"/>
                    <a:lumOff val="5000"/>
                  </a:schemeClr>
                </a:solidFill>
                <a:latin typeface="Helvetica" pitchFamily="2" charset="0"/>
                <a:cs typeface="Arial" panose="020B0604020202020204" pitchFamily="34" charset="0"/>
              </a:defRPr>
            </a:lvl1pPr>
          </a:lstStyle>
          <a:p>
            <a:pPr marL="0" lvl="0" algn="l" rtl="0" eaLnBrk="1" hangingPunct="1"/>
            <a:endParaRPr lang="en-US"/>
          </a:p>
        </p:txBody>
      </p:sp>
      <p:sp>
        <p:nvSpPr>
          <p:cNvPr id="6" name="object 5">
            <a:extLst>
              <a:ext uri="{FF2B5EF4-FFF2-40B4-BE49-F238E27FC236}">
                <a16:creationId xmlns:a16="http://schemas.microsoft.com/office/drawing/2014/main" id="{FE9357A1-298F-5E47-AAE9-ABF95D1FB5AD}"/>
              </a:ext>
            </a:extLst>
          </p:cNvPr>
          <p:cNvSpPr/>
          <p:nvPr userDrawn="1"/>
        </p:nvSpPr>
        <p:spPr>
          <a:xfrm>
            <a:off x="15316870" y="7151310"/>
            <a:ext cx="252661" cy="1383090"/>
          </a:xfrm>
          <a:custGeom>
            <a:avLst/>
            <a:gdLst/>
            <a:ahLst/>
            <a:cxnLst/>
            <a:rect l="l" t="t" r="r" b="b"/>
            <a:pathLst>
              <a:path w="6096000" h="203200">
                <a:moveTo>
                  <a:pt x="0" y="203200"/>
                </a:moveTo>
                <a:lnTo>
                  <a:pt x="6096000" y="203200"/>
                </a:lnTo>
                <a:lnTo>
                  <a:pt x="6096000" y="0"/>
                </a:lnTo>
                <a:lnTo>
                  <a:pt x="0" y="0"/>
                </a:lnTo>
                <a:lnTo>
                  <a:pt x="0" y="203200"/>
                </a:lnTo>
                <a:close/>
              </a:path>
            </a:pathLst>
          </a:custGeom>
          <a:solidFill>
            <a:srgbClr val="D1D3D4"/>
          </a:solidFill>
        </p:spPr>
        <p:txBody>
          <a:bodyPr wrap="square" lIns="0" tIns="0" rIns="0" bIns="0" rtlCol="0"/>
          <a:lstStyle/>
          <a:p>
            <a:endParaRPr/>
          </a:p>
        </p:txBody>
      </p:sp>
      <p:pic>
        <p:nvPicPr>
          <p:cNvPr id="7" name="Picture 6">
            <a:extLst>
              <a:ext uri="{FF2B5EF4-FFF2-40B4-BE49-F238E27FC236}">
                <a16:creationId xmlns:a16="http://schemas.microsoft.com/office/drawing/2014/main" id="{96A7D92B-B916-4E49-9C77-EDA23F342CA3}"/>
              </a:ext>
            </a:extLst>
          </p:cNvPr>
          <p:cNvPicPr>
            <a:picLocks noChangeAspect="1"/>
          </p:cNvPicPr>
          <p:nvPr userDrawn="1"/>
        </p:nvPicPr>
        <p:blipFill>
          <a:blip r:embed="rId4"/>
          <a:srcRect/>
          <a:stretch/>
        </p:blipFill>
        <p:spPr>
          <a:xfrm>
            <a:off x="5250517" y="8495091"/>
            <a:ext cx="5791194" cy="203199"/>
          </a:xfrm>
          <a:prstGeom prst="rect">
            <a:avLst/>
          </a:prstGeom>
        </p:spPr>
      </p:pic>
    </p:spTree>
    <p:extLst>
      <p:ext uri="{BB962C8B-B14F-4D97-AF65-F5344CB8AC3E}">
        <p14:creationId xmlns:p14="http://schemas.microsoft.com/office/powerpoint/2010/main" val="1936082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D781EF8-4C49-014E-98D8-06FB2511EAA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42141" b="49889"/>
          <a:stretch/>
        </p:blipFill>
        <p:spPr>
          <a:xfrm>
            <a:off x="0" y="8033658"/>
            <a:ext cx="16256000" cy="1110341"/>
          </a:xfrm>
          <a:prstGeom prst="rect">
            <a:avLst/>
          </a:prstGeom>
        </p:spPr>
      </p:pic>
      <p:pic>
        <p:nvPicPr>
          <p:cNvPr id="3" name="Picture 2">
            <a:extLst>
              <a:ext uri="{FF2B5EF4-FFF2-40B4-BE49-F238E27FC236}">
                <a16:creationId xmlns:a16="http://schemas.microsoft.com/office/drawing/2014/main" id="{78593D99-3305-C845-B68F-0B72286B21F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61200" y="2717348"/>
            <a:ext cx="2123090" cy="1854652"/>
          </a:xfrm>
          <a:prstGeom prst="rect">
            <a:avLst/>
          </a:prstGeom>
        </p:spPr>
      </p:pic>
      <p:pic>
        <p:nvPicPr>
          <p:cNvPr id="4" name="Picture 3">
            <a:extLst>
              <a:ext uri="{FF2B5EF4-FFF2-40B4-BE49-F238E27FC236}">
                <a16:creationId xmlns:a16="http://schemas.microsoft.com/office/drawing/2014/main" id="{AAA61B57-FFF9-0649-BD83-3F6C55C1F248}"/>
              </a:ext>
            </a:extLst>
          </p:cNvPr>
          <p:cNvPicPr>
            <a:picLocks noChangeAspect="1"/>
          </p:cNvPicPr>
          <p:nvPr userDrawn="1"/>
        </p:nvPicPr>
        <p:blipFill>
          <a:blip r:embed="rId4"/>
          <a:srcRect/>
          <a:stretch/>
        </p:blipFill>
        <p:spPr>
          <a:xfrm>
            <a:off x="4865195" y="5384348"/>
            <a:ext cx="6515100" cy="228600"/>
          </a:xfrm>
          <a:prstGeom prst="rect">
            <a:avLst/>
          </a:prstGeom>
        </p:spPr>
      </p:pic>
      <p:sp>
        <p:nvSpPr>
          <p:cNvPr id="5" name="object 5">
            <a:extLst>
              <a:ext uri="{FF2B5EF4-FFF2-40B4-BE49-F238E27FC236}">
                <a16:creationId xmlns:a16="http://schemas.microsoft.com/office/drawing/2014/main" id="{9ACDE9AB-0815-A94C-A645-9416213CC6F1}"/>
              </a:ext>
            </a:extLst>
          </p:cNvPr>
          <p:cNvSpPr/>
          <p:nvPr userDrawn="1"/>
        </p:nvSpPr>
        <p:spPr>
          <a:xfrm>
            <a:off x="15316870" y="7151310"/>
            <a:ext cx="252661" cy="1383090"/>
          </a:xfrm>
          <a:custGeom>
            <a:avLst/>
            <a:gdLst/>
            <a:ahLst/>
            <a:cxnLst/>
            <a:rect l="l" t="t" r="r" b="b"/>
            <a:pathLst>
              <a:path w="6096000" h="203200">
                <a:moveTo>
                  <a:pt x="0" y="203200"/>
                </a:moveTo>
                <a:lnTo>
                  <a:pt x="6096000" y="203200"/>
                </a:lnTo>
                <a:lnTo>
                  <a:pt x="6096000" y="0"/>
                </a:lnTo>
                <a:lnTo>
                  <a:pt x="0" y="0"/>
                </a:lnTo>
                <a:lnTo>
                  <a:pt x="0" y="203200"/>
                </a:lnTo>
                <a:close/>
              </a:path>
            </a:pathLst>
          </a:custGeom>
          <a:solidFill>
            <a:srgbClr val="D1D3D4"/>
          </a:solidFill>
        </p:spPr>
        <p:txBody>
          <a:bodyPr wrap="square" lIns="0" tIns="0" rIns="0" bIns="0" rtlCol="0"/>
          <a:lstStyle/>
          <a:p>
            <a:endParaRPr/>
          </a:p>
        </p:txBody>
      </p:sp>
    </p:spTree>
    <p:extLst>
      <p:ext uri="{BB962C8B-B14F-4D97-AF65-F5344CB8AC3E}">
        <p14:creationId xmlns:p14="http://schemas.microsoft.com/office/powerpoint/2010/main" val="129540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195F762-5987-504B-85D2-8F58907D3E6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2" r="3740" b="1922"/>
          <a:stretch/>
        </p:blipFill>
        <p:spPr>
          <a:xfrm>
            <a:off x="0" y="0"/>
            <a:ext cx="16257588" cy="7772392"/>
          </a:xfrm>
          <a:prstGeom prst="rect">
            <a:avLst/>
          </a:prstGeom>
        </p:spPr>
      </p:pic>
      <p:sp>
        <p:nvSpPr>
          <p:cNvPr id="15" name="object 7">
            <a:extLst>
              <a:ext uri="{FF2B5EF4-FFF2-40B4-BE49-F238E27FC236}">
                <a16:creationId xmlns:a16="http://schemas.microsoft.com/office/drawing/2014/main" id="{CB8B8E2F-FEE6-E14B-B33F-66DA8A559294}"/>
              </a:ext>
            </a:extLst>
          </p:cNvPr>
          <p:cNvSpPr/>
          <p:nvPr userDrawn="1"/>
        </p:nvSpPr>
        <p:spPr>
          <a:xfrm>
            <a:off x="10718800" y="1638300"/>
            <a:ext cx="0" cy="4572000"/>
          </a:xfrm>
          <a:custGeom>
            <a:avLst/>
            <a:gdLst/>
            <a:ahLst/>
            <a:cxnLst/>
            <a:rect l="l" t="t" r="r" b="b"/>
            <a:pathLst>
              <a:path h="4572000">
                <a:moveTo>
                  <a:pt x="0" y="0"/>
                </a:moveTo>
                <a:lnTo>
                  <a:pt x="0" y="4572000"/>
                </a:lnTo>
              </a:path>
            </a:pathLst>
          </a:custGeom>
          <a:ln w="25400">
            <a:solidFill>
              <a:srgbClr val="FFFFFF"/>
            </a:solidFill>
          </a:ln>
        </p:spPr>
        <p:txBody>
          <a:bodyPr wrap="square" lIns="0" tIns="0" rIns="0" bIns="0" rtlCol="0"/>
          <a:lstStyle/>
          <a:p>
            <a:endParaRPr/>
          </a:p>
        </p:txBody>
      </p:sp>
      <p:pic>
        <p:nvPicPr>
          <p:cNvPr id="16" name="Picture 15">
            <a:extLst>
              <a:ext uri="{FF2B5EF4-FFF2-40B4-BE49-F238E27FC236}">
                <a16:creationId xmlns:a16="http://schemas.microsoft.com/office/drawing/2014/main" id="{DE977401-205E-5E44-9DD0-DBDC4CEE6741}"/>
              </a:ext>
            </a:extLst>
          </p:cNvPr>
          <p:cNvPicPr>
            <a:picLocks noChangeAspect="1"/>
          </p:cNvPicPr>
          <p:nvPr userDrawn="1"/>
        </p:nvPicPr>
        <p:blipFill>
          <a:blip r:embed="rId3"/>
          <a:stretch>
            <a:fillRect/>
          </a:stretch>
        </p:blipFill>
        <p:spPr>
          <a:xfrm>
            <a:off x="11455400" y="2160541"/>
            <a:ext cx="3911600" cy="3416300"/>
          </a:xfrm>
          <a:prstGeom prst="rect">
            <a:avLst/>
          </a:prstGeom>
        </p:spPr>
      </p:pic>
      <p:sp>
        <p:nvSpPr>
          <p:cNvPr id="17" name="Holder 2">
            <a:extLst>
              <a:ext uri="{FF2B5EF4-FFF2-40B4-BE49-F238E27FC236}">
                <a16:creationId xmlns:a16="http://schemas.microsoft.com/office/drawing/2014/main" id="{F08099D9-D05B-A946-AC1C-4F8C71D75BF6}"/>
              </a:ext>
            </a:extLst>
          </p:cNvPr>
          <p:cNvSpPr>
            <a:spLocks noGrp="1"/>
          </p:cNvSpPr>
          <p:nvPr>
            <p:ph type="ctrTitle"/>
          </p:nvPr>
        </p:nvSpPr>
        <p:spPr>
          <a:xfrm>
            <a:off x="1092201" y="3132891"/>
            <a:ext cx="8890000" cy="1354217"/>
          </a:xfrm>
          <a:prstGeom prst="rect">
            <a:avLst/>
          </a:prstGeom>
        </p:spPr>
        <p:txBody>
          <a:bodyPr wrap="square" lIns="0" tIns="0" rIns="0" bIns="0" anchor="ctr">
            <a:spAutoFit/>
          </a:bodyPr>
          <a:lstStyle>
            <a:lvl1pPr>
              <a:lnSpc>
                <a:spcPct val="100000"/>
              </a:lnSpc>
              <a:defRPr sz="8800" b="1" i="1">
                <a:solidFill>
                  <a:schemeClr val="bg1"/>
                </a:solidFill>
                <a:latin typeface="Helvetica" pitchFamily="2" charset="0"/>
                <a:cs typeface="Arial" panose="020B0604020202020204" pitchFamily="34" charset="0"/>
              </a:defRPr>
            </a:lvl1pPr>
          </a:lstStyle>
          <a:p>
            <a:endParaRPr lang="en-US"/>
          </a:p>
        </p:txBody>
      </p:sp>
      <p:sp>
        <p:nvSpPr>
          <p:cNvPr id="10" name="object 5">
            <a:extLst>
              <a:ext uri="{FF2B5EF4-FFF2-40B4-BE49-F238E27FC236}">
                <a16:creationId xmlns:a16="http://schemas.microsoft.com/office/drawing/2014/main" id="{A2429905-3B3B-BD43-9B13-3E3825E966F4}"/>
              </a:ext>
            </a:extLst>
          </p:cNvPr>
          <p:cNvSpPr/>
          <p:nvPr userDrawn="1"/>
        </p:nvSpPr>
        <p:spPr>
          <a:xfrm rot="5400000">
            <a:off x="-154875" y="7652376"/>
            <a:ext cx="1727200" cy="240031"/>
          </a:xfrm>
          <a:custGeom>
            <a:avLst/>
            <a:gdLst/>
            <a:ahLst/>
            <a:cxnLst/>
            <a:rect l="l" t="t" r="r" b="b"/>
            <a:pathLst>
              <a:path w="6096000" h="203200">
                <a:moveTo>
                  <a:pt x="0" y="203200"/>
                </a:moveTo>
                <a:lnTo>
                  <a:pt x="6096000" y="203200"/>
                </a:lnTo>
                <a:lnTo>
                  <a:pt x="6096000" y="0"/>
                </a:lnTo>
                <a:lnTo>
                  <a:pt x="0" y="0"/>
                </a:lnTo>
                <a:lnTo>
                  <a:pt x="0" y="203200"/>
                </a:lnTo>
                <a:close/>
              </a:path>
            </a:pathLst>
          </a:custGeom>
          <a:solidFill>
            <a:srgbClr val="D1D3D4"/>
          </a:solidFill>
        </p:spPr>
        <p:txBody>
          <a:bodyPr wrap="square" lIns="0" tIns="0" rIns="0" bIns="0" rtlCol="0"/>
          <a:lstStyle/>
          <a:p>
            <a:endParaRPr/>
          </a:p>
        </p:txBody>
      </p:sp>
      <p:pic>
        <p:nvPicPr>
          <p:cNvPr id="14" name="Picture 13">
            <a:extLst>
              <a:ext uri="{FF2B5EF4-FFF2-40B4-BE49-F238E27FC236}">
                <a16:creationId xmlns:a16="http://schemas.microsoft.com/office/drawing/2014/main" id="{0DB0A82A-A538-2B4A-8FCB-E54918549610}"/>
              </a:ext>
            </a:extLst>
          </p:cNvPr>
          <p:cNvPicPr>
            <a:picLocks noChangeAspect="1"/>
          </p:cNvPicPr>
          <p:nvPr userDrawn="1"/>
        </p:nvPicPr>
        <p:blipFill>
          <a:blip r:embed="rId4"/>
          <a:srcRect/>
          <a:stretch/>
        </p:blipFill>
        <p:spPr>
          <a:xfrm>
            <a:off x="6513760" y="8288421"/>
            <a:ext cx="9155118" cy="341608"/>
          </a:xfrm>
          <a:prstGeom prst="rect">
            <a:avLst/>
          </a:prstGeom>
        </p:spPr>
      </p:pic>
    </p:spTree>
    <p:extLst>
      <p:ext uri="{BB962C8B-B14F-4D97-AF65-F5344CB8AC3E}">
        <p14:creationId xmlns:p14="http://schemas.microsoft.com/office/powerpoint/2010/main" val="3858422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08AA5A7-0C62-4744-A38F-7E6A81957EC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80238"/>
          <a:stretch/>
        </p:blipFill>
        <p:spPr>
          <a:xfrm>
            <a:off x="-1" y="0"/>
            <a:ext cx="2108201" cy="9143999"/>
          </a:xfrm>
          <a:prstGeom prst="rect">
            <a:avLst/>
          </a:prstGeom>
        </p:spPr>
      </p:pic>
      <p:pic>
        <p:nvPicPr>
          <p:cNvPr id="7" name="Picture 6">
            <a:extLst>
              <a:ext uri="{FF2B5EF4-FFF2-40B4-BE49-F238E27FC236}">
                <a16:creationId xmlns:a16="http://schemas.microsoft.com/office/drawing/2014/main" id="{38D949DE-172A-054E-99E3-9E1D976C58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9461" y="4019113"/>
            <a:ext cx="1271539" cy="1110769"/>
          </a:xfrm>
          <a:prstGeom prst="rect">
            <a:avLst/>
          </a:prstGeom>
        </p:spPr>
      </p:pic>
      <p:sp>
        <p:nvSpPr>
          <p:cNvPr id="8" name="object 5">
            <a:extLst>
              <a:ext uri="{FF2B5EF4-FFF2-40B4-BE49-F238E27FC236}">
                <a16:creationId xmlns:a16="http://schemas.microsoft.com/office/drawing/2014/main" id="{81F63FCB-B619-0342-801A-6C473099EADD}"/>
              </a:ext>
            </a:extLst>
          </p:cNvPr>
          <p:cNvSpPr/>
          <p:nvPr userDrawn="1"/>
        </p:nvSpPr>
        <p:spPr>
          <a:xfrm>
            <a:off x="14528800" y="750568"/>
            <a:ext cx="1727200" cy="240031"/>
          </a:xfrm>
          <a:custGeom>
            <a:avLst/>
            <a:gdLst/>
            <a:ahLst/>
            <a:cxnLst/>
            <a:rect l="l" t="t" r="r" b="b"/>
            <a:pathLst>
              <a:path w="6096000" h="203200">
                <a:moveTo>
                  <a:pt x="0" y="203200"/>
                </a:moveTo>
                <a:lnTo>
                  <a:pt x="6096000" y="203200"/>
                </a:lnTo>
                <a:lnTo>
                  <a:pt x="6096000" y="0"/>
                </a:lnTo>
                <a:lnTo>
                  <a:pt x="0" y="0"/>
                </a:lnTo>
                <a:lnTo>
                  <a:pt x="0" y="203200"/>
                </a:lnTo>
                <a:close/>
              </a:path>
            </a:pathLst>
          </a:custGeom>
          <a:solidFill>
            <a:srgbClr val="D00000"/>
          </a:solidFill>
        </p:spPr>
        <p:txBody>
          <a:bodyPr wrap="square" lIns="0" tIns="0" rIns="0" bIns="0" rtlCol="0"/>
          <a:lstStyle/>
          <a:p>
            <a:endParaRPr/>
          </a:p>
        </p:txBody>
      </p:sp>
      <p:sp>
        <p:nvSpPr>
          <p:cNvPr id="9" name="Holder 2">
            <a:extLst>
              <a:ext uri="{FF2B5EF4-FFF2-40B4-BE49-F238E27FC236}">
                <a16:creationId xmlns:a16="http://schemas.microsoft.com/office/drawing/2014/main" id="{E6BAA915-2373-1743-BB7F-E8C64BBF6FE2}"/>
              </a:ext>
            </a:extLst>
          </p:cNvPr>
          <p:cNvSpPr>
            <a:spLocks noGrp="1"/>
          </p:cNvSpPr>
          <p:nvPr>
            <p:ph type="title"/>
          </p:nvPr>
        </p:nvSpPr>
        <p:spPr>
          <a:xfrm>
            <a:off x="2870200" y="744240"/>
            <a:ext cx="10896600" cy="714826"/>
          </a:xfrm>
          <a:prstGeom prst="rect">
            <a:avLst/>
          </a:prstGeom>
        </p:spPr>
        <p:txBody>
          <a:bodyPr lIns="0" tIns="0" rIns="0" bIns="0" anchor="ctr"/>
          <a:lstStyle>
            <a:lvl1pPr algn="l">
              <a:defRPr sz="4400" b="1" i="0">
                <a:solidFill>
                  <a:schemeClr val="tx1"/>
                </a:solidFill>
                <a:latin typeface="Arial" panose="020B0604020202020204" pitchFamily="34" charset="0"/>
                <a:cs typeface="Arial" panose="020B0604020202020204" pitchFamily="34" charset="0"/>
              </a:defRPr>
            </a:lvl1pPr>
          </a:lstStyle>
          <a:p>
            <a:r>
              <a:rPr lang="en-US"/>
              <a:t>Click to edit Master title style</a:t>
            </a:r>
            <a:endParaRPr/>
          </a:p>
        </p:txBody>
      </p:sp>
      <p:sp>
        <p:nvSpPr>
          <p:cNvPr id="10" name="Holder 3">
            <a:extLst>
              <a:ext uri="{FF2B5EF4-FFF2-40B4-BE49-F238E27FC236}">
                <a16:creationId xmlns:a16="http://schemas.microsoft.com/office/drawing/2014/main" id="{B31DABE1-6BE9-6D4E-B2A6-867F2AAC515A}"/>
              </a:ext>
            </a:extLst>
          </p:cNvPr>
          <p:cNvSpPr>
            <a:spLocks noGrp="1"/>
          </p:cNvSpPr>
          <p:nvPr>
            <p:ph type="body" idx="1" hasCustomPrompt="1"/>
          </p:nvPr>
        </p:nvSpPr>
        <p:spPr>
          <a:xfrm>
            <a:off x="2870200" y="1994070"/>
            <a:ext cx="12593320" cy="5806704"/>
          </a:xfrm>
          <a:prstGeom prst="rect">
            <a:avLst/>
          </a:prstGeom>
        </p:spPr>
        <p:txBody>
          <a:bodyPr lIns="0" tIns="0" rIns="0" bIns="0" anchor="t"/>
          <a:lstStyle>
            <a:lvl1pPr algn="l">
              <a:defRPr sz="3600" b="0" i="0">
                <a:solidFill>
                  <a:schemeClr val="tx1">
                    <a:lumMod val="95000"/>
                    <a:lumOff val="5000"/>
                  </a:schemeClr>
                </a:solidFill>
                <a:latin typeface="Arial" panose="020B0604020202020204" pitchFamily="34" charset="0"/>
                <a:cs typeface="Arial" panose="020B0604020202020204" pitchFamily="34" charset="0"/>
              </a:defRPr>
            </a:lvl1pPr>
          </a:lstStyle>
          <a:p>
            <a:pPr lvl="0"/>
            <a:r>
              <a:rPr lang="en-US"/>
              <a:t>Edit Master text styles</a:t>
            </a:r>
          </a:p>
        </p:txBody>
      </p:sp>
      <p:pic>
        <p:nvPicPr>
          <p:cNvPr id="12" name="Picture 11">
            <a:extLst>
              <a:ext uri="{FF2B5EF4-FFF2-40B4-BE49-F238E27FC236}">
                <a16:creationId xmlns:a16="http://schemas.microsoft.com/office/drawing/2014/main" id="{C5166E4F-EB2F-C049-9581-4471519383BA}"/>
              </a:ext>
            </a:extLst>
          </p:cNvPr>
          <p:cNvPicPr>
            <a:picLocks noChangeAspect="1"/>
          </p:cNvPicPr>
          <p:nvPr userDrawn="1"/>
        </p:nvPicPr>
        <p:blipFill>
          <a:blip r:embed="rId4"/>
          <a:srcRect/>
          <a:stretch/>
        </p:blipFill>
        <p:spPr>
          <a:xfrm>
            <a:off x="9250266" y="8611449"/>
            <a:ext cx="6646324" cy="247997"/>
          </a:xfrm>
          <a:prstGeom prst="rect">
            <a:avLst/>
          </a:prstGeom>
        </p:spPr>
      </p:pic>
    </p:spTree>
    <p:extLst>
      <p:ext uri="{BB962C8B-B14F-4D97-AF65-F5344CB8AC3E}">
        <p14:creationId xmlns:p14="http://schemas.microsoft.com/office/powerpoint/2010/main" val="2807657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7FA031-C10B-6D4F-8C22-B62CE2BB63C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80332" b="474"/>
          <a:stretch/>
        </p:blipFill>
        <p:spPr>
          <a:xfrm>
            <a:off x="0" y="0"/>
            <a:ext cx="2108200" cy="9144000"/>
          </a:xfrm>
          <a:prstGeom prst="rect">
            <a:avLst/>
          </a:prstGeom>
        </p:spPr>
      </p:pic>
      <p:pic>
        <p:nvPicPr>
          <p:cNvPr id="3" name="Picture 2">
            <a:extLst>
              <a:ext uri="{FF2B5EF4-FFF2-40B4-BE49-F238E27FC236}">
                <a16:creationId xmlns:a16="http://schemas.microsoft.com/office/drawing/2014/main" id="{57BA0377-F2CC-7A41-AD71-62F94B7B30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9461" y="4019113"/>
            <a:ext cx="1271539" cy="1110770"/>
          </a:xfrm>
          <a:prstGeom prst="rect">
            <a:avLst/>
          </a:prstGeom>
        </p:spPr>
      </p:pic>
      <p:sp>
        <p:nvSpPr>
          <p:cNvPr id="4" name="object 5">
            <a:extLst>
              <a:ext uri="{FF2B5EF4-FFF2-40B4-BE49-F238E27FC236}">
                <a16:creationId xmlns:a16="http://schemas.microsoft.com/office/drawing/2014/main" id="{0D97F10E-CA69-4449-A2EE-F293ABCBCB9E}"/>
              </a:ext>
            </a:extLst>
          </p:cNvPr>
          <p:cNvSpPr/>
          <p:nvPr userDrawn="1"/>
        </p:nvSpPr>
        <p:spPr>
          <a:xfrm>
            <a:off x="14528800" y="750568"/>
            <a:ext cx="1727200" cy="240031"/>
          </a:xfrm>
          <a:custGeom>
            <a:avLst/>
            <a:gdLst/>
            <a:ahLst/>
            <a:cxnLst/>
            <a:rect l="l" t="t" r="r" b="b"/>
            <a:pathLst>
              <a:path w="6096000" h="203200">
                <a:moveTo>
                  <a:pt x="0" y="203200"/>
                </a:moveTo>
                <a:lnTo>
                  <a:pt x="6096000" y="203200"/>
                </a:lnTo>
                <a:lnTo>
                  <a:pt x="6096000" y="0"/>
                </a:lnTo>
                <a:lnTo>
                  <a:pt x="0" y="0"/>
                </a:lnTo>
                <a:lnTo>
                  <a:pt x="0" y="203200"/>
                </a:lnTo>
                <a:close/>
              </a:path>
            </a:pathLst>
          </a:custGeom>
          <a:solidFill>
            <a:srgbClr val="D1D3D4"/>
          </a:solidFill>
        </p:spPr>
        <p:txBody>
          <a:bodyPr wrap="square" lIns="0" tIns="0" rIns="0" bIns="0" rtlCol="0"/>
          <a:lstStyle/>
          <a:p>
            <a:endParaRPr/>
          </a:p>
        </p:txBody>
      </p:sp>
      <p:sp>
        <p:nvSpPr>
          <p:cNvPr id="5" name="Holder 2">
            <a:extLst>
              <a:ext uri="{FF2B5EF4-FFF2-40B4-BE49-F238E27FC236}">
                <a16:creationId xmlns:a16="http://schemas.microsoft.com/office/drawing/2014/main" id="{D644AE8A-F3B9-0043-8104-67C77FFC366C}"/>
              </a:ext>
            </a:extLst>
          </p:cNvPr>
          <p:cNvSpPr>
            <a:spLocks noGrp="1"/>
          </p:cNvSpPr>
          <p:nvPr>
            <p:ph type="title"/>
          </p:nvPr>
        </p:nvSpPr>
        <p:spPr>
          <a:xfrm>
            <a:off x="2870200" y="744240"/>
            <a:ext cx="10896600" cy="714826"/>
          </a:xfrm>
          <a:prstGeom prst="rect">
            <a:avLst/>
          </a:prstGeom>
        </p:spPr>
        <p:txBody>
          <a:bodyPr lIns="0" tIns="0" rIns="0" bIns="0" anchor="ctr"/>
          <a:lstStyle>
            <a:lvl1pPr algn="l">
              <a:defRPr sz="4400" b="1" i="0">
                <a:solidFill>
                  <a:schemeClr val="tx1"/>
                </a:solidFill>
                <a:latin typeface="Arial" panose="020B0604020202020204" pitchFamily="34" charset="0"/>
                <a:cs typeface="Arial" panose="020B0604020202020204" pitchFamily="34" charset="0"/>
              </a:defRPr>
            </a:lvl1pPr>
          </a:lstStyle>
          <a:p>
            <a:r>
              <a:rPr lang="en-US"/>
              <a:t>Click to edit Master title style</a:t>
            </a:r>
            <a:endParaRPr/>
          </a:p>
        </p:txBody>
      </p:sp>
      <p:sp>
        <p:nvSpPr>
          <p:cNvPr id="6" name="Holder 3">
            <a:extLst>
              <a:ext uri="{FF2B5EF4-FFF2-40B4-BE49-F238E27FC236}">
                <a16:creationId xmlns:a16="http://schemas.microsoft.com/office/drawing/2014/main" id="{FF840060-394E-C043-A993-0E1B3590DB05}"/>
              </a:ext>
            </a:extLst>
          </p:cNvPr>
          <p:cNvSpPr>
            <a:spLocks noGrp="1"/>
          </p:cNvSpPr>
          <p:nvPr>
            <p:ph type="body" idx="1" hasCustomPrompt="1"/>
          </p:nvPr>
        </p:nvSpPr>
        <p:spPr>
          <a:xfrm>
            <a:off x="2870200" y="1994070"/>
            <a:ext cx="12593320" cy="5806704"/>
          </a:xfrm>
          <a:prstGeom prst="rect">
            <a:avLst/>
          </a:prstGeom>
        </p:spPr>
        <p:txBody>
          <a:bodyPr lIns="0" tIns="0" rIns="0" bIns="0" anchor="t"/>
          <a:lstStyle>
            <a:lvl1pPr algn="l">
              <a:defRPr sz="3600" b="0" i="0">
                <a:solidFill>
                  <a:schemeClr val="tx1">
                    <a:lumMod val="95000"/>
                    <a:lumOff val="5000"/>
                  </a:schemeClr>
                </a:solidFill>
                <a:latin typeface="Arial" panose="020B0604020202020204" pitchFamily="34" charset="0"/>
                <a:cs typeface="Arial" panose="020B0604020202020204" pitchFamily="34" charset="0"/>
              </a:defRPr>
            </a:lvl1pPr>
          </a:lstStyle>
          <a:p>
            <a:pPr lvl="0"/>
            <a:r>
              <a:rPr lang="en-US"/>
              <a:t>Edit Master text styles</a:t>
            </a:r>
          </a:p>
        </p:txBody>
      </p:sp>
      <p:pic>
        <p:nvPicPr>
          <p:cNvPr id="10" name="Picture 9">
            <a:extLst>
              <a:ext uri="{FF2B5EF4-FFF2-40B4-BE49-F238E27FC236}">
                <a16:creationId xmlns:a16="http://schemas.microsoft.com/office/drawing/2014/main" id="{C457E479-7510-FF47-ADD3-ED871566266E}"/>
              </a:ext>
            </a:extLst>
          </p:cNvPr>
          <p:cNvPicPr>
            <a:picLocks noChangeAspect="1"/>
          </p:cNvPicPr>
          <p:nvPr userDrawn="1"/>
        </p:nvPicPr>
        <p:blipFill>
          <a:blip r:embed="rId4"/>
          <a:srcRect/>
          <a:stretch/>
        </p:blipFill>
        <p:spPr>
          <a:xfrm>
            <a:off x="9250268" y="8611449"/>
            <a:ext cx="6646319" cy="247997"/>
          </a:xfrm>
          <a:prstGeom prst="rect">
            <a:avLst/>
          </a:prstGeom>
        </p:spPr>
      </p:pic>
    </p:spTree>
    <p:extLst>
      <p:ext uri="{BB962C8B-B14F-4D97-AF65-F5344CB8AC3E}">
        <p14:creationId xmlns:p14="http://schemas.microsoft.com/office/powerpoint/2010/main" val="31227621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1410590"/>
      </p:ext>
    </p:extLst>
  </p:cSld>
  <p:clrMap bg1="lt1" tx1="dk1" bg2="lt2" tx2="dk2" accent1="accent1" accent2="accent2" accent3="accent3" accent4="accent4" accent5="accent5" accent6="accent6" hlink="hlink" folHlink="folHlink"/>
  <p:sldLayoutIdLst>
    <p:sldLayoutId id="2147483663" r:id="rId1"/>
    <p:sldLayoutId id="2147483674" r:id="rId2"/>
    <p:sldLayoutId id="2147483670" r:id="rId3"/>
    <p:sldLayoutId id="2147483673" r:id="rId4"/>
    <p:sldLayoutId id="2147483672" r:id="rId5"/>
    <p:sldLayoutId id="2147483671" r:id="rId6"/>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17709" y="486834"/>
            <a:ext cx="14022170" cy="176741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117709" y="2434167"/>
            <a:ext cx="14022170"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117709" y="8475134"/>
            <a:ext cx="3657957" cy="486833"/>
          </a:xfrm>
          <a:prstGeom prst="rect">
            <a:avLst/>
          </a:prstGeom>
        </p:spPr>
        <p:txBody>
          <a:bodyPr vert="horz" lIns="91440" tIns="45720" rIns="91440" bIns="45720" rtlCol="0" anchor="ctr"/>
          <a:lstStyle>
            <a:lvl1pPr algn="l">
              <a:defRPr sz="1600">
                <a:solidFill>
                  <a:schemeClr val="tx1">
                    <a:tint val="75000"/>
                  </a:schemeClr>
                </a:solidFill>
              </a:defRPr>
            </a:lvl1pPr>
          </a:lstStyle>
          <a:p>
            <a:fld id="{C764DE79-268F-4C1A-8933-263129D2AF90}" type="datetimeFigureOut">
              <a:rPr lang="en-US" dirty="0"/>
              <a:t>8/18/26</a:t>
            </a:fld>
            <a:endParaRPr lang="en-US"/>
          </a:p>
        </p:txBody>
      </p:sp>
      <p:sp>
        <p:nvSpPr>
          <p:cNvPr id="5" name="Footer Placeholder 4"/>
          <p:cNvSpPr>
            <a:spLocks noGrp="1"/>
          </p:cNvSpPr>
          <p:nvPr>
            <p:ph type="ftr" sz="quarter" idx="3"/>
          </p:nvPr>
        </p:nvSpPr>
        <p:spPr>
          <a:xfrm>
            <a:off x="5385326" y="8475134"/>
            <a:ext cx="5486936" cy="48683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481922" y="8475134"/>
            <a:ext cx="3657957" cy="486833"/>
          </a:xfrm>
          <a:prstGeom prst="rect">
            <a:avLst/>
          </a:prstGeom>
        </p:spPr>
        <p:txBody>
          <a:bodyPr vert="horz" lIns="91440" tIns="45720" rIns="91440" bIns="45720" rtlCol="0" anchor="ctr"/>
          <a:lstStyle>
            <a:lvl1pPr algn="r">
              <a:defRPr sz="16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106156561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dtyler2@unl.edu"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mailto:rgraham7@unl.edu" TargetMode="External"/><Relationship Id="rId2" Type="http://schemas.openxmlformats.org/officeDocument/2006/relationships/hyperlink" Target="https://libraries.unl.edu/subject-specialists/" TargetMode="External"/><Relationship Id="rId1" Type="http://schemas.openxmlformats.org/officeDocument/2006/relationships/slideLayout" Target="../slideLayouts/slideLayout5.xml"/><Relationship Id="rId5" Type="http://schemas.openxmlformats.org/officeDocument/2006/relationships/hyperlink" Target="mailto:librariesreserves@unl.edu" TargetMode="External"/><Relationship Id="rId4" Type="http://schemas.openxmlformats.org/officeDocument/2006/relationships/hyperlink" Target="mailto:dtyler2@unl.edu"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hyperlink" Target="https://bf.unl.edu/policies/university-wide-food-policy" TargetMode="Externa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studentaffairs.unl.edu/reserve-your-space" TargetMode="External"/><Relationship Id="rId2" Type="http://schemas.openxmlformats.org/officeDocument/2006/relationships/hyperlink" Target="https://registrar.unl.edu/student/classroom-reservation/" TargetMode="Externa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directory.unl.edu/people/mboddy2"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mailto:cgabell1@unl.edu" TargetMode="External"/><Relationship Id="rId2" Type="http://schemas.openxmlformats.org/officeDocument/2006/relationships/hyperlink" Target="mailto:tltestaff@unl.edu" TargetMode="External"/><Relationship Id="rId1" Type="http://schemas.openxmlformats.org/officeDocument/2006/relationships/slideLayout" Target="../slideLayouts/slideLayout5.xml"/><Relationship Id="rId6" Type="http://schemas.openxmlformats.org/officeDocument/2006/relationships/hyperlink" Target="mailto:cynthia.borgheiinck@unl.edu" TargetMode="External"/><Relationship Id="rId5" Type="http://schemas.openxmlformats.org/officeDocument/2006/relationships/hyperlink" Target="mailto:ben.heinisch@unl.edu" TargetMode="External"/><Relationship Id="rId4" Type="http://schemas.openxmlformats.org/officeDocument/2006/relationships/hyperlink" Target="mailto:jtangen2@unl.edu"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hyperlink" Target="mailto:tltestaff@unl.edu" TargetMode="Externa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hyperlink" Target="https://graduate.unl.edu/academics/program-steps"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hyperlink" Target="mailto:cynthia.borgheiinck@unl.edu" TargetMode="Externa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hyperlink" Target="https://go.unl.edu/cehs-facstaff" TargetMode="Externa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mailto:cjohnson170@unl.edu" TargetMode="External"/><Relationship Id="rId2" Type="http://schemas.openxmlformats.org/officeDocument/2006/relationships/hyperlink" Target="mailto:ebauer2@unl.edu"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hyperlink" Target="mailto:tltestaff@unl.edu" TargetMode="Externa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cehs.unl.edu/sites/unl.edu.cehs/files/media/file/TLTE_WhoDoesWhat_2025-26.pdf"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hyperlink" Target="mailto:sreagle2@unl.edu"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s://cehs.unl.edu/sites/unl.edu.cehs/files/media/file/TLTE%20Faculty%20Purchase%20Request%20Form%2010.17.24.pdf" TargetMode="Externa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hyperlink" Target="https://cehsvl02.unl.edu/cehs/travel/main.php"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79844-E324-D457-16BB-B2E9A98AA1F9}"/>
              </a:ext>
            </a:extLst>
          </p:cNvPr>
          <p:cNvSpPr>
            <a:spLocks noGrp="1"/>
          </p:cNvSpPr>
          <p:nvPr>
            <p:ph type="ctrTitle"/>
          </p:nvPr>
        </p:nvSpPr>
        <p:spPr>
          <a:xfrm>
            <a:off x="927770" y="4344994"/>
            <a:ext cx="14389100" cy="923330"/>
          </a:xfrm>
        </p:spPr>
        <p:txBody>
          <a:bodyPr/>
          <a:lstStyle/>
          <a:p>
            <a:r>
              <a:rPr lang="en-US" sz="6000"/>
              <a:t>Faculty Requests: Essential Protocols</a:t>
            </a:r>
          </a:p>
        </p:txBody>
      </p:sp>
    </p:spTree>
    <p:extLst>
      <p:ext uri="{BB962C8B-B14F-4D97-AF65-F5344CB8AC3E}">
        <p14:creationId xmlns:p14="http://schemas.microsoft.com/office/powerpoint/2010/main" val="3333474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01DD8-0EF7-9D4D-B0AE-30BA4C79B6C8}"/>
              </a:ext>
            </a:extLst>
          </p:cNvPr>
          <p:cNvSpPr>
            <a:spLocks noGrp="1"/>
          </p:cNvSpPr>
          <p:nvPr>
            <p:ph type="title"/>
          </p:nvPr>
        </p:nvSpPr>
        <p:spPr/>
        <p:txBody>
          <a:bodyPr/>
          <a:lstStyle/>
          <a:p>
            <a:r>
              <a:rPr lang="en-US"/>
              <a:t>Educational Supplies</a:t>
            </a:r>
          </a:p>
        </p:txBody>
      </p:sp>
      <p:sp>
        <p:nvSpPr>
          <p:cNvPr id="3" name="Text Placeholder 2">
            <a:extLst>
              <a:ext uri="{FF2B5EF4-FFF2-40B4-BE49-F238E27FC236}">
                <a16:creationId xmlns:a16="http://schemas.microsoft.com/office/drawing/2014/main" id="{AEA14DA5-392A-214C-A980-C17775527957}"/>
              </a:ext>
            </a:extLst>
          </p:cNvPr>
          <p:cNvSpPr>
            <a:spLocks noGrp="1"/>
          </p:cNvSpPr>
          <p:nvPr>
            <p:ph type="body" idx="1"/>
          </p:nvPr>
        </p:nvSpPr>
        <p:spPr>
          <a:xfrm>
            <a:off x="939800" y="2133600"/>
            <a:ext cx="12522200" cy="5702105"/>
          </a:xfrm>
        </p:spPr>
        <p:txBody>
          <a:bodyPr/>
          <a:lstStyle/>
          <a:p>
            <a:r>
              <a:rPr lang="en-US" dirty="0"/>
              <a:t>Links to individual items are helpful</a:t>
            </a:r>
          </a:p>
          <a:p>
            <a:r>
              <a:rPr lang="en-US" dirty="0"/>
              <a:t>If office supplies, specify exact type and number/size</a:t>
            </a:r>
          </a:p>
          <a:p>
            <a:r>
              <a:rPr lang="en-US" dirty="0"/>
              <a:t>If ordering a large number of items, please include at least one request form for the entire order</a:t>
            </a:r>
          </a:p>
          <a:p>
            <a:r>
              <a:rPr lang="en-US" dirty="0"/>
              <a:t>Desk copies vs Book purchases</a:t>
            </a:r>
          </a:p>
          <a:p>
            <a:pPr lvl="1"/>
            <a:r>
              <a:rPr lang="en-US" dirty="0"/>
              <a:t>Faculty are the point-person on desk copies</a:t>
            </a:r>
          </a:p>
          <a:p>
            <a:pPr lvl="1"/>
            <a:r>
              <a:rPr lang="en-US" dirty="0"/>
              <a:t>If a desk copy is not possible, the Library can purchase books for faculty use </a:t>
            </a:r>
            <a:r>
              <a:rPr lang="en-US" b="0" i="0" u="none" strike="noStrike" dirty="0">
                <a:solidFill>
                  <a:srgbClr val="000000"/>
                </a:solidFill>
                <a:effectLst/>
                <a:highlight>
                  <a:srgbClr val="FFFFFF"/>
                </a:highlight>
                <a:latin typeface="Calibri" panose="020F0502020204030204" pitchFamily="34" charset="0"/>
              </a:rPr>
              <a:t>(David Tyler </a:t>
            </a:r>
            <a:r>
              <a:rPr lang="en-US" b="0" i="0" u="none" strike="noStrike" dirty="0">
                <a:solidFill>
                  <a:srgbClr val="000000"/>
                </a:solidFill>
                <a:effectLst/>
                <a:highlight>
                  <a:srgbClr val="FFFFFF"/>
                </a:highlight>
                <a:latin typeface="Calibri" panose="020F0502020204030204" pitchFamily="34" charset="0"/>
                <a:hlinkClick r:id="rId3"/>
              </a:rPr>
              <a:t>dtyler2@unl.edu</a:t>
            </a:r>
            <a:r>
              <a:rPr lang="en-US" b="0" i="0" u="none" strike="noStrike" dirty="0">
                <a:solidFill>
                  <a:srgbClr val="000000"/>
                </a:solidFill>
                <a:effectLst/>
                <a:highlight>
                  <a:srgbClr val="FFFFFF"/>
                </a:highlight>
                <a:latin typeface="Calibri" panose="020F0502020204030204" pitchFamily="34" charset="0"/>
              </a:rPr>
              <a:t>)</a:t>
            </a:r>
            <a:r>
              <a:rPr lang="en-US" b="0" i="0" dirty="0">
                <a:solidFill>
                  <a:srgbClr val="000000"/>
                </a:solidFill>
                <a:effectLst/>
                <a:highlight>
                  <a:srgbClr val="FFFFFF"/>
                </a:highlight>
                <a:latin typeface="Calibri" panose="020F0502020204030204" pitchFamily="34" charset="0"/>
              </a:rPr>
              <a:t> </a:t>
            </a:r>
            <a:endParaRPr lang="en-US" sz="4800" b="0" i="0" dirty="0">
              <a:solidFill>
                <a:srgbClr val="000000"/>
              </a:solidFill>
              <a:effectLst/>
              <a:highlight>
                <a:srgbClr val="FFFFFF"/>
              </a:highlight>
              <a:latin typeface="Calibri" panose="020F0502020204030204" pitchFamily="34" charset="0"/>
            </a:endParaRPr>
          </a:p>
        </p:txBody>
      </p:sp>
    </p:spTree>
    <p:extLst>
      <p:ext uri="{BB962C8B-B14F-4D97-AF65-F5344CB8AC3E}">
        <p14:creationId xmlns:p14="http://schemas.microsoft.com/office/powerpoint/2010/main" val="2195029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4FDBF-7A9C-584C-A36D-968F744F19A2}"/>
              </a:ext>
            </a:extLst>
          </p:cNvPr>
          <p:cNvSpPr>
            <a:spLocks noGrp="1"/>
          </p:cNvSpPr>
          <p:nvPr>
            <p:ph type="title"/>
          </p:nvPr>
        </p:nvSpPr>
        <p:spPr/>
        <p:txBody>
          <a:bodyPr/>
          <a:lstStyle/>
          <a:p>
            <a:r>
              <a:rPr lang="en-US" dirty="0"/>
              <a:t>Library Contacts</a:t>
            </a:r>
          </a:p>
        </p:txBody>
      </p:sp>
      <p:sp>
        <p:nvSpPr>
          <p:cNvPr id="3" name="Text Placeholder 2">
            <a:extLst>
              <a:ext uri="{FF2B5EF4-FFF2-40B4-BE49-F238E27FC236}">
                <a16:creationId xmlns:a16="http://schemas.microsoft.com/office/drawing/2014/main" id="{D80C49A1-2CCD-8719-421B-E060ADAE67FC}"/>
              </a:ext>
            </a:extLst>
          </p:cNvPr>
          <p:cNvSpPr>
            <a:spLocks noGrp="1"/>
          </p:cNvSpPr>
          <p:nvPr>
            <p:ph type="body" idx="1"/>
          </p:nvPr>
        </p:nvSpPr>
        <p:spPr/>
        <p:txBody>
          <a:bodyPr/>
          <a:lstStyle/>
          <a:p>
            <a:r>
              <a:rPr lang="en-US" dirty="0"/>
              <a:t>Subject area category librarians: </a:t>
            </a:r>
            <a:r>
              <a:rPr lang="en-US" dirty="0">
                <a:hlinkClick r:id="rId2"/>
              </a:rPr>
              <a:t>https://libraries.unl.edu/subject-specialists/</a:t>
            </a:r>
            <a:r>
              <a:rPr lang="en-US" dirty="0"/>
              <a:t> </a:t>
            </a:r>
          </a:p>
          <a:p>
            <a:r>
              <a:rPr lang="en-US" dirty="0"/>
              <a:t>Instruction requests: </a:t>
            </a:r>
            <a:r>
              <a:rPr lang="en-US" b="1" dirty="0"/>
              <a:t>Richard Graham </a:t>
            </a:r>
            <a:r>
              <a:rPr lang="en-US" dirty="0">
                <a:hlinkClick r:id="rId3"/>
              </a:rPr>
              <a:t>rgraham7@unl.edu</a:t>
            </a:r>
            <a:endParaRPr lang="en-US" dirty="0"/>
          </a:p>
          <a:p>
            <a:r>
              <a:rPr lang="en-US" dirty="0"/>
              <a:t>Book purchases/database subscriptions: </a:t>
            </a:r>
            <a:r>
              <a:rPr lang="en-US" b="1" dirty="0"/>
              <a:t>David Tyler </a:t>
            </a:r>
            <a:r>
              <a:rPr lang="en-US" dirty="0">
                <a:hlinkClick r:id="rId4"/>
              </a:rPr>
              <a:t>dtyler2@unl.edu</a:t>
            </a:r>
            <a:endParaRPr lang="en-US" dirty="0"/>
          </a:p>
          <a:p>
            <a:r>
              <a:rPr lang="en-US" dirty="0"/>
              <a:t>Reserves/Library course materials: </a:t>
            </a:r>
            <a:r>
              <a:rPr lang="en-US" b="1" dirty="0"/>
              <a:t>Zach Eden </a:t>
            </a:r>
            <a:r>
              <a:rPr lang="en-US" dirty="0">
                <a:hlinkClick r:id="rId5"/>
              </a:rPr>
              <a:t>librariesreserves@unl.edu</a:t>
            </a:r>
            <a:r>
              <a:rPr lang="en-US" dirty="0"/>
              <a:t> </a:t>
            </a:r>
          </a:p>
        </p:txBody>
      </p:sp>
    </p:spTree>
    <p:extLst>
      <p:ext uri="{BB962C8B-B14F-4D97-AF65-F5344CB8AC3E}">
        <p14:creationId xmlns:p14="http://schemas.microsoft.com/office/powerpoint/2010/main" val="2006138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9A8A8-B139-9A69-F737-943D22C6E601}"/>
              </a:ext>
            </a:extLst>
          </p:cNvPr>
          <p:cNvSpPr>
            <a:spLocks noGrp="1"/>
          </p:cNvSpPr>
          <p:nvPr>
            <p:ph type="title"/>
          </p:nvPr>
        </p:nvSpPr>
        <p:spPr/>
        <p:txBody>
          <a:bodyPr/>
          <a:lstStyle/>
          <a:p>
            <a:r>
              <a:rPr lang="en-US"/>
              <a:t>Recurring Payments</a:t>
            </a:r>
          </a:p>
        </p:txBody>
      </p:sp>
      <p:sp>
        <p:nvSpPr>
          <p:cNvPr id="3" name="Text Placeholder 2">
            <a:extLst>
              <a:ext uri="{FF2B5EF4-FFF2-40B4-BE49-F238E27FC236}">
                <a16:creationId xmlns:a16="http://schemas.microsoft.com/office/drawing/2014/main" id="{7C4B25B5-9409-3472-FFCD-7869B5C895BD}"/>
              </a:ext>
            </a:extLst>
          </p:cNvPr>
          <p:cNvSpPr>
            <a:spLocks noGrp="1"/>
          </p:cNvSpPr>
          <p:nvPr>
            <p:ph type="body" idx="1"/>
          </p:nvPr>
        </p:nvSpPr>
        <p:spPr/>
        <p:txBody>
          <a:bodyPr/>
          <a:lstStyle/>
          <a:p>
            <a:r>
              <a:rPr lang="en-US"/>
              <a:t>Software with recurring monthly payments is discouraged. If possible, please try for an annual subscription</a:t>
            </a:r>
          </a:p>
          <a:p>
            <a:r>
              <a:rPr lang="en-US"/>
              <a:t>If you do have a recurring monthly payment, please send all correspondence from the vendor to the purchaser in a timely manner.</a:t>
            </a:r>
          </a:p>
        </p:txBody>
      </p:sp>
    </p:spTree>
    <p:extLst>
      <p:ext uri="{BB962C8B-B14F-4D97-AF65-F5344CB8AC3E}">
        <p14:creationId xmlns:p14="http://schemas.microsoft.com/office/powerpoint/2010/main" val="723422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79844-E324-D457-16BB-B2E9A98AA1F9}"/>
              </a:ext>
            </a:extLst>
          </p:cNvPr>
          <p:cNvSpPr>
            <a:spLocks noGrp="1"/>
          </p:cNvSpPr>
          <p:nvPr>
            <p:ph type="ctrTitle"/>
          </p:nvPr>
        </p:nvSpPr>
        <p:spPr>
          <a:xfrm>
            <a:off x="927770" y="3883330"/>
            <a:ext cx="14389100" cy="1846659"/>
          </a:xfrm>
        </p:spPr>
        <p:txBody>
          <a:bodyPr/>
          <a:lstStyle/>
          <a:p>
            <a:r>
              <a:rPr lang="en-US" sz="6000"/>
              <a:t>Event Scheduling/Preparation Requests</a:t>
            </a:r>
          </a:p>
        </p:txBody>
      </p:sp>
    </p:spTree>
    <p:extLst>
      <p:ext uri="{BB962C8B-B14F-4D97-AF65-F5344CB8AC3E}">
        <p14:creationId xmlns:p14="http://schemas.microsoft.com/office/powerpoint/2010/main" val="3409939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D873A-4C44-BA41-8E65-7BB8CF20E7D3}"/>
              </a:ext>
            </a:extLst>
          </p:cNvPr>
          <p:cNvSpPr>
            <a:spLocks noGrp="1"/>
          </p:cNvSpPr>
          <p:nvPr>
            <p:ph type="title"/>
          </p:nvPr>
        </p:nvSpPr>
        <p:spPr/>
        <p:txBody>
          <a:bodyPr/>
          <a:lstStyle/>
          <a:p>
            <a:r>
              <a:rPr lang="en-US"/>
              <a:t>If Requesting a Purchase for an Event…</a:t>
            </a:r>
          </a:p>
        </p:txBody>
      </p:sp>
      <p:sp>
        <p:nvSpPr>
          <p:cNvPr id="3" name="Text Placeholder 2">
            <a:extLst>
              <a:ext uri="{FF2B5EF4-FFF2-40B4-BE49-F238E27FC236}">
                <a16:creationId xmlns:a16="http://schemas.microsoft.com/office/drawing/2014/main" id="{D256A36C-C5BC-3D43-8F4B-291ACE59D92F}"/>
              </a:ext>
            </a:extLst>
          </p:cNvPr>
          <p:cNvSpPr>
            <a:spLocks noGrp="1"/>
          </p:cNvSpPr>
          <p:nvPr>
            <p:ph type="body" idx="1"/>
          </p:nvPr>
        </p:nvSpPr>
        <p:spPr/>
        <p:txBody>
          <a:bodyPr/>
          <a:lstStyle/>
          <a:p>
            <a:r>
              <a:rPr lang="en-US"/>
              <a:t>Use the Faculty Purchase Request form</a:t>
            </a:r>
          </a:p>
          <a:p>
            <a:r>
              <a:rPr lang="en-US"/>
              <a:t>Attach a flyer if requesting for a specific event</a:t>
            </a:r>
          </a:p>
          <a:p>
            <a:r>
              <a:rPr lang="en-US"/>
              <a:t>Attach an agenda if requesting for a meeting</a:t>
            </a:r>
          </a:p>
          <a:p>
            <a:r>
              <a:rPr lang="en-US"/>
              <a:t>Follow up: </a:t>
            </a:r>
          </a:p>
          <a:p>
            <a:pPr lvl="1"/>
            <a:r>
              <a:rPr lang="en-US"/>
              <a:t>Always need attendee list for event</a:t>
            </a:r>
          </a:p>
        </p:txBody>
      </p:sp>
    </p:spTree>
    <p:extLst>
      <p:ext uri="{BB962C8B-B14F-4D97-AF65-F5344CB8AC3E}">
        <p14:creationId xmlns:p14="http://schemas.microsoft.com/office/powerpoint/2010/main" val="902723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42B6D-7FD5-0A41-89BA-20FD56748DC8}"/>
              </a:ext>
            </a:extLst>
          </p:cNvPr>
          <p:cNvSpPr>
            <a:spLocks noGrp="1"/>
          </p:cNvSpPr>
          <p:nvPr>
            <p:ph type="title"/>
          </p:nvPr>
        </p:nvSpPr>
        <p:spPr/>
        <p:txBody>
          <a:bodyPr/>
          <a:lstStyle/>
          <a:p>
            <a:r>
              <a:rPr lang="en-US"/>
              <a:t>Food Ordering</a:t>
            </a:r>
          </a:p>
        </p:txBody>
      </p:sp>
      <p:sp>
        <p:nvSpPr>
          <p:cNvPr id="3" name="Text Placeholder 2">
            <a:extLst>
              <a:ext uri="{FF2B5EF4-FFF2-40B4-BE49-F238E27FC236}">
                <a16:creationId xmlns:a16="http://schemas.microsoft.com/office/drawing/2014/main" id="{F5F82A17-9AD6-7747-B12C-6CEAC2E524F7}"/>
              </a:ext>
            </a:extLst>
          </p:cNvPr>
          <p:cNvSpPr>
            <a:spLocks noGrp="1"/>
          </p:cNvSpPr>
          <p:nvPr>
            <p:ph type="body" idx="1"/>
          </p:nvPr>
        </p:nvSpPr>
        <p:spPr/>
        <p:txBody>
          <a:bodyPr/>
          <a:lstStyle/>
          <a:p>
            <a:r>
              <a:rPr lang="en-US" dirty="0"/>
              <a:t>UNL-Approved Vendors: </a:t>
            </a:r>
            <a:r>
              <a:rPr lang="en-US" sz="1800" dirty="0">
                <a:hlinkClick r:id="rId2"/>
              </a:rPr>
              <a:t>https://bf.unl.edu/policies/university-wide-food-policy</a:t>
            </a:r>
            <a:r>
              <a:rPr lang="en-US" sz="1800" dirty="0"/>
              <a:t> </a:t>
            </a:r>
          </a:p>
          <a:p>
            <a:r>
              <a:rPr lang="en-US" dirty="0"/>
              <a:t>Need:</a:t>
            </a:r>
          </a:p>
          <a:p>
            <a:pPr lvl="1"/>
            <a:r>
              <a:rPr lang="en-US" dirty="0"/>
              <a:t>Food selections (preferred)</a:t>
            </a:r>
          </a:p>
          <a:p>
            <a:pPr lvl="1"/>
            <a:r>
              <a:rPr lang="en-US" dirty="0"/>
              <a:t>Number of servings/attendees</a:t>
            </a:r>
          </a:p>
          <a:p>
            <a:pPr lvl="1"/>
            <a:r>
              <a:rPr lang="en-US" dirty="0"/>
              <a:t>Agenda</a:t>
            </a:r>
          </a:p>
          <a:p>
            <a:pPr lvl="1"/>
            <a:r>
              <a:rPr lang="en-US" dirty="0"/>
              <a:t>List of attendees</a:t>
            </a:r>
          </a:p>
          <a:p>
            <a:pPr marL="0" indent="0">
              <a:buNone/>
            </a:pPr>
            <a:endParaRPr lang="en-US" dirty="0"/>
          </a:p>
        </p:txBody>
      </p:sp>
    </p:spTree>
    <p:extLst>
      <p:ext uri="{BB962C8B-B14F-4D97-AF65-F5344CB8AC3E}">
        <p14:creationId xmlns:p14="http://schemas.microsoft.com/office/powerpoint/2010/main" val="2603047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83B3C-ECD0-3B43-A669-99589CD6E86E}"/>
              </a:ext>
            </a:extLst>
          </p:cNvPr>
          <p:cNvSpPr>
            <a:spLocks noGrp="1"/>
          </p:cNvSpPr>
          <p:nvPr>
            <p:ph type="title"/>
          </p:nvPr>
        </p:nvSpPr>
        <p:spPr/>
        <p:txBody>
          <a:bodyPr/>
          <a:lstStyle/>
          <a:p>
            <a:r>
              <a:rPr lang="en-US"/>
              <a:t>Space Reservations</a:t>
            </a:r>
          </a:p>
        </p:txBody>
      </p:sp>
      <p:sp>
        <p:nvSpPr>
          <p:cNvPr id="3" name="Text Placeholder 2">
            <a:extLst>
              <a:ext uri="{FF2B5EF4-FFF2-40B4-BE49-F238E27FC236}">
                <a16:creationId xmlns:a16="http://schemas.microsoft.com/office/drawing/2014/main" id="{8153169B-09CB-194B-B055-DCCEA1173BEF}"/>
              </a:ext>
            </a:extLst>
          </p:cNvPr>
          <p:cNvSpPr>
            <a:spLocks noGrp="1"/>
          </p:cNvSpPr>
          <p:nvPr>
            <p:ph type="body" idx="1"/>
          </p:nvPr>
        </p:nvSpPr>
        <p:spPr/>
        <p:txBody>
          <a:bodyPr/>
          <a:lstStyle/>
          <a:p>
            <a:r>
              <a:rPr lang="en-US" dirty="0"/>
              <a:t>Processes differ depending on which room/space is needed (i.e. GP rooms vs Union vs Dept-controlled, etc.)</a:t>
            </a:r>
          </a:p>
          <a:p>
            <a:r>
              <a:rPr lang="en-US" dirty="0"/>
              <a:t>Faculty can reserve General Purpose Classrooms and Union spaces themselves (if using </a:t>
            </a:r>
            <a:r>
              <a:rPr lang="en-US" dirty="0" err="1"/>
              <a:t>eduroam</a:t>
            </a:r>
            <a:r>
              <a:rPr lang="en-US" dirty="0"/>
              <a:t>)</a:t>
            </a:r>
          </a:p>
          <a:p>
            <a:pPr lvl="1"/>
            <a:r>
              <a:rPr lang="en-US" dirty="0"/>
              <a:t>GP: </a:t>
            </a:r>
            <a:r>
              <a:rPr lang="en-US" dirty="0">
                <a:hlinkClick r:id="rId2"/>
              </a:rPr>
              <a:t>https://registrar.unl.edu/student/classroom-reservation/</a:t>
            </a:r>
            <a:endParaRPr lang="en-US" dirty="0"/>
          </a:p>
          <a:p>
            <a:pPr lvl="1"/>
            <a:r>
              <a:rPr lang="en-US" dirty="0"/>
              <a:t>Union: </a:t>
            </a:r>
            <a:r>
              <a:rPr lang="en-US" dirty="0">
                <a:hlinkClick r:id="rId3"/>
              </a:rPr>
              <a:t>https://studentaffairs.unl.edu/reserve-your-space</a:t>
            </a:r>
            <a:endParaRPr lang="en-US" dirty="0"/>
          </a:p>
          <a:p>
            <a:r>
              <a:rPr lang="en-US" dirty="0"/>
              <a:t>Noël requires two week’s notice for all GP Classroom special event requests</a:t>
            </a:r>
          </a:p>
          <a:p>
            <a:pPr marL="609585" lvl="1" indent="0">
              <a:buNone/>
            </a:pPr>
            <a:endParaRPr lang="en-US" dirty="0"/>
          </a:p>
        </p:txBody>
      </p:sp>
    </p:spTree>
    <p:extLst>
      <p:ext uri="{BB962C8B-B14F-4D97-AF65-F5344CB8AC3E}">
        <p14:creationId xmlns:p14="http://schemas.microsoft.com/office/powerpoint/2010/main" val="1657618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F9200-1EF5-6B40-B277-4BFD9D98524F}"/>
              </a:ext>
            </a:extLst>
          </p:cNvPr>
          <p:cNvSpPr>
            <a:spLocks noGrp="1"/>
          </p:cNvSpPr>
          <p:nvPr>
            <p:ph type="title"/>
          </p:nvPr>
        </p:nvSpPr>
        <p:spPr/>
        <p:txBody>
          <a:bodyPr/>
          <a:lstStyle/>
          <a:p>
            <a:r>
              <a:rPr lang="en-US"/>
              <a:t>CPEH Space Reservations</a:t>
            </a:r>
          </a:p>
        </p:txBody>
      </p:sp>
      <p:sp>
        <p:nvSpPr>
          <p:cNvPr id="3" name="Text Placeholder 2">
            <a:extLst>
              <a:ext uri="{FF2B5EF4-FFF2-40B4-BE49-F238E27FC236}">
                <a16:creationId xmlns:a16="http://schemas.microsoft.com/office/drawing/2014/main" id="{25EFC981-1EC0-5846-997C-23AB3185025E}"/>
              </a:ext>
            </a:extLst>
          </p:cNvPr>
          <p:cNvSpPr>
            <a:spLocks noGrp="1"/>
          </p:cNvSpPr>
          <p:nvPr>
            <p:ph type="body" idx="1"/>
          </p:nvPr>
        </p:nvSpPr>
        <p:spPr/>
        <p:txBody>
          <a:bodyPr/>
          <a:lstStyle/>
          <a:p>
            <a:r>
              <a:rPr lang="en-US" dirty="0"/>
              <a:t>CPEH 289</a:t>
            </a:r>
          </a:p>
          <a:p>
            <a:pPr lvl="1"/>
            <a:r>
              <a:rPr lang="en-US" dirty="0"/>
              <a:t>CPEH 289 TLTE Faculty Conference Room priorities:</a:t>
            </a:r>
          </a:p>
          <a:p>
            <a:pPr lvl="2"/>
            <a:r>
              <a:rPr lang="en-US" dirty="0"/>
              <a:t>Faculty meetings</a:t>
            </a:r>
          </a:p>
          <a:p>
            <a:pPr lvl="2"/>
            <a:r>
              <a:rPr lang="en-US" dirty="0"/>
              <a:t>Faculty committee meetings</a:t>
            </a:r>
          </a:p>
          <a:p>
            <a:pPr lvl="2"/>
            <a:r>
              <a:rPr lang="en-US" dirty="0"/>
              <a:t>Dept chair meetings</a:t>
            </a:r>
          </a:p>
          <a:p>
            <a:pPr lvl="2"/>
            <a:r>
              <a:rPr lang="en-US" dirty="0"/>
              <a:t>Scheduled courses after 4:00pm</a:t>
            </a:r>
          </a:p>
          <a:p>
            <a:r>
              <a:rPr lang="en-US" dirty="0"/>
              <a:t>CPEH 227</a:t>
            </a:r>
          </a:p>
          <a:p>
            <a:pPr lvl="1"/>
            <a:r>
              <a:rPr lang="en-US" dirty="0"/>
              <a:t>Staff can help you reserve</a:t>
            </a:r>
          </a:p>
          <a:p>
            <a:pPr lvl="2"/>
            <a:r>
              <a:rPr lang="en-US" dirty="0"/>
              <a:t>We’ll use GP room reservation link and/or contact </a:t>
            </a:r>
            <a:r>
              <a:rPr lang="en-US" b="1" u="sng" dirty="0">
                <a:hlinkClick r:id="rId3"/>
              </a:rPr>
              <a:t>Woltemath, Madison</a:t>
            </a:r>
            <a:endParaRPr lang="en-US" b="1" u="sng" dirty="0"/>
          </a:p>
          <a:p>
            <a:pPr lvl="2"/>
            <a:r>
              <a:rPr lang="en-US" dirty="0"/>
              <a:t>Flora Fix will give faculty UNL ID card access to main door &amp; kitchen</a:t>
            </a:r>
          </a:p>
          <a:p>
            <a:pPr marL="0" indent="0">
              <a:buNone/>
            </a:pPr>
            <a:endParaRPr lang="en-US" dirty="0"/>
          </a:p>
        </p:txBody>
      </p:sp>
    </p:spTree>
    <p:extLst>
      <p:ext uri="{BB962C8B-B14F-4D97-AF65-F5344CB8AC3E}">
        <p14:creationId xmlns:p14="http://schemas.microsoft.com/office/powerpoint/2010/main" val="35339155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0687E-797F-3940-ADFD-287BD89607E6}"/>
              </a:ext>
            </a:extLst>
          </p:cNvPr>
          <p:cNvSpPr>
            <a:spLocks noGrp="1"/>
          </p:cNvSpPr>
          <p:nvPr>
            <p:ph type="title"/>
          </p:nvPr>
        </p:nvSpPr>
        <p:spPr/>
        <p:txBody>
          <a:bodyPr/>
          <a:lstStyle/>
          <a:p>
            <a:r>
              <a:rPr lang="en-US"/>
              <a:t>CPEH Space Reservations</a:t>
            </a:r>
          </a:p>
        </p:txBody>
      </p:sp>
      <p:sp>
        <p:nvSpPr>
          <p:cNvPr id="3" name="Text Placeholder 2">
            <a:extLst>
              <a:ext uri="{FF2B5EF4-FFF2-40B4-BE49-F238E27FC236}">
                <a16:creationId xmlns:a16="http://schemas.microsoft.com/office/drawing/2014/main" id="{27B23AED-2C67-5E42-A0EC-FB58FF40A0F2}"/>
              </a:ext>
            </a:extLst>
          </p:cNvPr>
          <p:cNvSpPr>
            <a:spLocks noGrp="1"/>
          </p:cNvSpPr>
          <p:nvPr>
            <p:ph type="body" idx="1"/>
          </p:nvPr>
        </p:nvSpPr>
        <p:spPr/>
        <p:txBody>
          <a:bodyPr/>
          <a:lstStyle/>
          <a:p>
            <a:r>
              <a:rPr lang="en-US"/>
              <a:t>Other conference rooms controlled by:</a:t>
            </a:r>
          </a:p>
          <a:p>
            <a:pPr lvl="1"/>
            <a:r>
              <a:rPr lang="en-US"/>
              <a:t>Deans Office</a:t>
            </a:r>
          </a:p>
          <a:p>
            <a:pPr lvl="1"/>
            <a:r>
              <a:rPr lang="en-US"/>
              <a:t>CYAF</a:t>
            </a:r>
          </a:p>
          <a:p>
            <a:pPr lvl="1"/>
            <a:r>
              <a:rPr lang="en-US"/>
              <a:t>CYFS</a:t>
            </a:r>
          </a:p>
          <a:p>
            <a:r>
              <a:rPr lang="en-US"/>
              <a:t>Breakout rooms are a great option and we can help reserve</a:t>
            </a:r>
          </a:p>
        </p:txBody>
      </p:sp>
    </p:spTree>
    <p:extLst>
      <p:ext uri="{BB962C8B-B14F-4D97-AF65-F5344CB8AC3E}">
        <p14:creationId xmlns:p14="http://schemas.microsoft.com/office/powerpoint/2010/main" val="4077445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DFB2C-ED45-0A4C-BD38-80B9AFC1A63F}"/>
              </a:ext>
            </a:extLst>
          </p:cNvPr>
          <p:cNvSpPr>
            <a:spLocks noGrp="1"/>
          </p:cNvSpPr>
          <p:nvPr>
            <p:ph type="title"/>
          </p:nvPr>
        </p:nvSpPr>
        <p:spPr/>
        <p:txBody>
          <a:bodyPr/>
          <a:lstStyle/>
          <a:p>
            <a:r>
              <a:rPr lang="en-US"/>
              <a:t>Space Reservations</a:t>
            </a:r>
          </a:p>
        </p:txBody>
      </p:sp>
      <p:sp>
        <p:nvSpPr>
          <p:cNvPr id="3" name="Text Placeholder 2">
            <a:extLst>
              <a:ext uri="{FF2B5EF4-FFF2-40B4-BE49-F238E27FC236}">
                <a16:creationId xmlns:a16="http://schemas.microsoft.com/office/drawing/2014/main" id="{D74EA738-058E-DD44-8C0D-5BF72E431EFB}"/>
              </a:ext>
            </a:extLst>
          </p:cNvPr>
          <p:cNvSpPr>
            <a:spLocks noGrp="1"/>
          </p:cNvSpPr>
          <p:nvPr>
            <p:ph type="body" idx="1"/>
          </p:nvPr>
        </p:nvSpPr>
        <p:spPr/>
        <p:txBody>
          <a:bodyPr/>
          <a:lstStyle/>
          <a:p>
            <a:r>
              <a:rPr lang="en-US"/>
              <a:t>Helpful to include:</a:t>
            </a:r>
          </a:p>
          <a:p>
            <a:pPr lvl="1"/>
            <a:r>
              <a:rPr lang="en-US"/>
              <a:t>Estimated number of attendees</a:t>
            </a:r>
          </a:p>
          <a:p>
            <a:pPr lvl="1"/>
            <a:r>
              <a:rPr lang="en-US"/>
              <a:t>Audio visual needs</a:t>
            </a:r>
          </a:p>
          <a:p>
            <a:pPr lvl="1"/>
            <a:r>
              <a:rPr lang="en-US"/>
              <a:t>Will food be provided?</a:t>
            </a:r>
          </a:p>
          <a:p>
            <a:pPr lvl="1"/>
            <a:r>
              <a:rPr lang="en-US"/>
              <a:t>Will minors be in attendance?</a:t>
            </a:r>
          </a:p>
          <a:p>
            <a:endParaRPr lang="en-US"/>
          </a:p>
        </p:txBody>
      </p:sp>
    </p:spTree>
    <p:extLst>
      <p:ext uri="{BB962C8B-B14F-4D97-AF65-F5344CB8AC3E}">
        <p14:creationId xmlns:p14="http://schemas.microsoft.com/office/powerpoint/2010/main" val="951454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BA385-2A68-C941-9638-0775EA5C5699}"/>
              </a:ext>
            </a:extLst>
          </p:cNvPr>
          <p:cNvSpPr>
            <a:spLocks noGrp="1"/>
          </p:cNvSpPr>
          <p:nvPr>
            <p:ph type="title"/>
          </p:nvPr>
        </p:nvSpPr>
        <p:spPr/>
        <p:txBody>
          <a:bodyPr/>
          <a:lstStyle/>
          <a:p>
            <a:r>
              <a:rPr lang="en-US" dirty="0"/>
              <a:t>Introducing TLTE Staff: </a:t>
            </a:r>
            <a:r>
              <a:rPr lang="en-US">
                <a:hlinkClick r:id="rId2"/>
              </a:rPr>
              <a:t>tltestaff@unl.edu</a:t>
            </a:r>
            <a:r>
              <a:rPr lang="en-US" dirty="0"/>
              <a:t> </a:t>
            </a:r>
          </a:p>
        </p:txBody>
      </p:sp>
      <p:sp>
        <p:nvSpPr>
          <p:cNvPr id="3" name="Text Placeholder 2">
            <a:extLst>
              <a:ext uri="{FF2B5EF4-FFF2-40B4-BE49-F238E27FC236}">
                <a16:creationId xmlns:a16="http://schemas.microsoft.com/office/drawing/2014/main" id="{6C2C3797-FC11-144B-8C96-181EDF9F42C9}"/>
              </a:ext>
            </a:extLst>
          </p:cNvPr>
          <p:cNvSpPr>
            <a:spLocks noGrp="1"/>
          </p:cNvSpPr>
          <p:nvPr>
            <p:ph type="body" idx="1"/>
          </p:nvPr>
        </p:nvSpPr>
        <p:spPr/>
        <p:txBody>
          <a:bodyPr/>
          <a:lstStyle/>
          <a:p>
            <a:r>
              <a:rPr lang="en-US" b="1">
                <a:solidFill>
                  <a:schemeClr val="tx1"/>
                </a:solidFill>
              </a:rPr>
              <a:t>Cathy </a:t>
            </a:r>
            <a:r>
              <a:rPr lang="en-US" b="1" err="1">
                <a:solidFill>
                  <a:schemeClr val="tx1"/>
                </a:solidFill>
              </a:rPr>
              <a:t>Gabell</a:t>
            </a:r>
            <a:r>
              <a:rPr lang="en-US" b="1">
                <a:solidFill>
                  <a:schemeClr val="tx1"/>
                </a:solidFill>
              </a:rPr>
              <a:t> </a:t>
            </a:r>
            <a:r>
              <a:rPr lang="en-US" sz="2800"/>
              <a:t>(Undergraduate Project Associate) </a:t>
            </a:r>
            <a:r>
              <a:rPr lang="en-US" sz="2800">
                <a:hlinkClick r:id="rId3"/>
              </a:rPr>
              <a:t>cgabell1@unl.edu</a:t>
            </a:r>
            <a:r>
              <a:rPr lang="en-US" sz="2800"/>
              <a:t>  </a:t>
            </a:r>
          </a:p>
          <a:p>
            <a:pPr lvl="1"/>
            <a:r>
              <a:rPr lang="en-US"/>
              <a:t>Works remotely on </a:t>
            </a:r>
            <a:r>
              <a:rPr lang="en-US" u="sng"/>
              <a:t>Tuesdays</a:t>
            </a:r>
          </a:p>
          <a:p>
            <a:r>
              <a:rPr lang="en-US" b="1"/>
              <a:t>Joelle </a:t>
            </a:r>
            <a:r>
              <a:rPr lang="en-US" b="1" err="1"/>
              <a:t>Tangen</a:t>
            </a:r>
            <a:r>
              <a:rPr lang="en-US" b="1"/>
              <a:t> </a:t>
            </a:r>
            <a:r>
              <a:rPr lang="en-US" sz="2800"/>
              <a:t>(Graduate Project Associate) </a:t>
            </a:r>
            <a:r>
              <a:rPr lang="en-US" sz="2800">
                <a:hlinkClick r:id="rId4"/>
              </a:rPr>
              <a:t>jtangen2@unl.edu</a:t>
            </a:r>
            <a:r>
              <a:rPr lang="en-US" sz="2800"/>
              <a:t> </a:t>
            </a:r>
          </a:p>
          <a:p>
            <a:pPr lvl="1"/>
            <a:r>
              <a:rPr lang="en-US"/>
              <a:t>Works remotely on </a:t>
            </a:r>
            <a:r>
              <a:rPr lang="en-US" u="sng"/>
              <a:t>Thursdays</a:t>
            </a:r>
          </a:p>
          <a:p>
            <a:r>
              <a:rPr lang="en-US" b="1"/>
              <a:t>Ben </a:t>
            </a:r>
            <a:r>
              <a:rPr lang="en-US" b="1" err="1"/>
              <a:t>Heinisch</a:t>
            </a:r>
            <a:r>
              <a:rPr lang="en-US" b="1"/>
              <a:t> </a:t>
            </a:r>
            <a:r>
              <a:rPr lang="en-US" sz="2800"/>
              <a:t>(Operations &amp; Project Specialist) </a:t>
            </a:r>
            <a:r>
              <a:rPr lang="en-US" sz="2800">
                <a:hlinkClick r:id="rId5"/>
              </a:rPr>
              <a:t>ben.heinisch@unl.edu</a:t>
            </a:r>
            <a:r>
              <a:rPr lang="en-US" sz="2800"/>
              <a:t> </a:t>
            </a:r>
          </a:p>
          <a:p>
            <a:pPr lvl="1"/>
            <a:r>
              <a:rPr lang="en-US"/>
              <a:t>Works remotely on </a:t>
            </a:r>
            <a:r>
              <a:rPr lang="en-US" u="sng"/>
              <a:t>Fridays</a:t>
            </a:r>
          </a:p>
          <a:p>
            <a:r>
              <a:rPr lang="en-US" b="1"/>
              <a:t>Cynthia </a:t>
            </a:r>
            <a:r>
              <a:rPr lang="en-US" b="1" err="1"/>
              <a:t>Borgheiinck</a:t>
            </a:r>
            <a:r>
              <a:rPr lang="en-US" b="1"/>
              <a:t> </a:t>
            </a:r>
            <a:r>
              <a:rPr lang="en-US" sz="2800"/>
              <a:t>(Project Assoc.) </a:t>
            </a:r>
            <a:r>
              <a:rPr lang="en-US" sz="2800">
                <a:hlinkClick r:id="rId6"/>
              </a:rPr>
              <a:t>cynthia.borgheiinck@unl.edu</a:t>
            </a:r>
            <a:r>
              <a:rPr lang="en-US" sz="2800"/>
              <a:t> </a:t>
            </a:r>
          </a:p>
          <a:p>
            <a:pPr lvl="1"/>
            <a:r>
              <a:rPr lang="en-US"/>
              <a:t>Works remotely </a:t>
            </a:r>
            <a:r>
              <a:rPr lang="en-US" u="sng"/>
              <a:t>every day</a:t>
            </a:r>
          </a:p>
        </p:txBody>
      </p:sp>
    </p:spTree>
    <p:extLst>
      <p:ext uri="{BB962C8B-B14F-4D97-AF65-F5344CB8AC3E}">
        <p14:creationId xmlns:p14="http://schemas.microsoft.com/office/powerpoint/2010/main" val="37702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79844-E324-D457-16BB-B2E9A98AA1F9}"/>
              </a:ext>
            </a:extLst>
          </p:cNvPr>
          <p:cNvSpPr>
            <a:spLocks noGrp="1"/>
          </p:cNvSpPr>
          <p:nvPr>
            <p:ph type="ctrTitle"/>
          </p:nvPr>
        </p:nvSpPr>
        <p:spPr>
          <a:xfrm>
            <a:off x="927770" y="4344994"/>
            <a:ext cx="14389100" cy="923330"/>
          </a:xfrm>
        </p:spPr>
        <p:txBody>
          <a:bodyPr/>
          <a:lstStyle/>
          <a:p>
            <a:r>
              <a:rPr lang="en-US" sz="6000"/>
              <a:t>Other Requests</a:t>
            </a:r>
          </a:p>
        </p:txBody>
      </p:sp>
    </p:spTree>
    <p:extLst>
      <p:ext uri="{BB962C8B-B14F-4D97-AF65-F5344CB8AC3E}">
        <p14:creationId xmlns:p14="http://schemas.microsoft.com/office/powerpoint/2010/main" val="15606156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61F81-6BA4-AEC5-E62C-6BF7BFF5D08B}"/>
              </a:ext>
            </a:extLst>
          </p:cNvPr>
          <p:cNvSpPr>
            <a:spLocks noGrp="1"/>
          </p:cNvSpPr>
          <p:nvPr>
            <p:ph type="title"/>
          </p:nvPr>
        </p:nvSpPr>
        <p:spPr/>
        <p:txBody>
          <a:bodyPr/>
          <a:lstStyle/>
          <a:p>
            <a:r>
              <a:rPr lang="en-US" dirty="0"/>
              <a:t>Social Media Posts</a:t>
            </a:r>
          </a:p>
        </p:txBody>
      </p:sp>
      <p:sp>
        <p:nvSpPr>
          <p:cNvPr id="3" name="Text Placeholder 2">
            <a:extLst>
              <a:ext uri="{FF2B5EF4-FFF2-40B4-BE49-F238E27FC236}">
                <a16:creationId xmlns:a16="http://schemas.microsoft.com/office/drawing/2014/main" id="{4A503AA8-49F5-2FC4-05CD-BD600AA2AEA7}"/>
              </a:ext>
            </a:extLst>
          </p:cNvPr>
          <p:cNvSpPr>
            <a:spLocks noGrp="1"/>
          </p:cNvSpPr>
          <p:nvPr>
            <p:ph type="body" idx="1"/>
          </p:nvPr>
        </p:nvSpPr>
        <p:spPr/>
        <p:txBody>
          <a:bodyPr/>
          <a:lstStyle/>
          <a:p>
            <a:r>
              <a:rPr lang="en-US" dirty="0"/>
              <a:t>If you are requesting a social media post be made on TLTE platforms, please provide:</a:t>
            </a:r>
          </a:p>
          <a:p>
            <a:pPr lvl="1"/>
            <a:r>
              <a:rPr lang="en-US" dirty="0"/>
              <a:t>Photo</a:t>
            </a:r>
          </a:p>
          <a:p>
            <a:pPr lvl="1"/>
            <a:r>
              <a:rPr lang="en-US" dirty="0"/>
              <a:t>Text for caption</a:t>
            </a:r>
          </a:p>
          <a:p>
            <a:pPr lvl="1"/>
            <a:r>
              <a:rPr lang="en-US" dirty="0"/>
              <a:t>Link to website </a:t>
            </a:r>
            <a:r>
              <a:rPr lang="en-US" u="sng" dirty="0"/>
              <a:t>or</a:t>
            </a:r>
            <a:r>
              <a:rPr lang="en-US" dirty="0"/>
              <a:t> entities you want tagged (if applicable)</a:t>
            </a:r>
          </a:p>
        </p:txBody>
      </p:sp>
    </p:spTree>
    <p:extLst>
      <p:ext uri="{BB962C8B-B14F-4D97-AF65-F5344CB8AC3E}">
        <p14:creationId xmlns:p14="http://schemas.microsoft.com/office/powerpoint/2010/main" val="393456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BCD3B-A9CF-1D49-A23D-952189F3F901}"/>
              </a:ext>
            </a:extLst>
          </p:cNvPr>
          <p:cNvSpPr>
            <a:spLocks noGrp="1"/>
          </p:cNvSpPr>
          <p:nvPr>
            <p:ph type="title"/>
          </p:nvPr>
        </p:nvSpPr>
        <p:spPr/>
        <p:txBody>
          <a:bodyPr/>
          <a:lstStyle/>
          <a:p>
            <a:r>
              <a:rPr lang="en-US"/>
              <a:t>Copies/Scans Requests</a:t>
            </a:r>
          </a:p>
        </p:txBody>
      </p:sp>
      <p:sp>
        <p:nvSpPr>
          <p:cNvPr id="3" name="Text Placeholder 2">
            <a:extLst>
              <a:ext uri="{FF2B5EF4-FFF2-40B4-BE49-F238E27FC236}">
                <a16:creationId xmlns:a16="http://schemas.microsoft.com/office/drawing/2014/main" id="{F3DF55F9-C7CA-C04D-AFC7-A64D1BD371C7}"/>
              </a:ext>
            </a:extLst>
          </p:cNvPr>
          <p:cNvSpPr>
            <a:spLocks noGrp="1"/>
          </p:cNvSpPr>
          <p:nvPr>
            <p:ph type="body" idx="1"/>
          </p:nvPr>
        </p:nvSpPr>
        <p:spPr/>
        <p:txBody>
          <a:bodyPr/>
          <a:lstStyle/>
          <a:p>
            <a:r>
              <a:rPr lang="en-US" dirty="0"/>
              <a:t>24-hour notice</a:t>
            </a:r>
          </a:p>
          <a:p>
            <a:r>
              <a:rPr lang="en-US" dirty="0"/>
              <a:t>Paper request forms in basket on front desk in CPEH 230</a:t>
            </a:r>
          </a:p>
          <a:p>
            <a:r>
              <a:rPr lang="en-US" dirty="0"/>
              <a:t>Can email requests to </a:t>
            </a:r>
            <a:r>
              <a:rPr lang="en-US" u="sng" dirty="0">
                <a:solidFill>
                  <a:srgbClr val="0070C0"/>
                </a:solidFill>
                <a:hlinkClick r:id="rId2"/>
              </a:rPr>
              <a:t>tltestaff@unl.edu</a:t>
            </a:r>
            <a:endParaRPr lang="en-US" u="sng" dirty="0">
              <a:solidFill>
                <a:srgbClr val="0070C0"/>
              </a:solidFill>
            </a:endParaRPr>
          </a:p>
          <a:p>
            <a:endParaRPr lang="en-US" u="sng" dirty="0">
              <a:solidFill>
                <a:srgbClr val="0070C0"/>
              </a:solidFill>
            </a:endParaRPr>
          </a:p>
        </p:txBody>
      </p:sp>
      <p:sp>
        <p:nvSpPr>
          <p:cNvPr id="4" name="Title 1">
            <a:extLst>
              <a:ext uri="{FF2B5EF4-FFF2-40B4-BE49-F238E27FC236}">
                <a16:creationId xmlns:a16="http://schemas.microsoft.com/office/drawing/2014/main" id="{F13A4F4B-F3A8-3446-BECD-5D3D3D98AE64}"/>
              </a:ext>
            </a:extLst>
          </p:cNvPr>
          <p:cNvSpPr txBox="1">
            <a:spLocks/>
          </p:cNvSpPr>
          <p:nvPr/>
        </p:nvSpPr>
        <p:spPr>
          <a:xfrm>
            <a:off x="939800" y="4686299"/>
            <a:ext cx="12522200" cy="714826"/>
          </a:xfrm>
          <a:prstGeom prst="rect">
            <a:avLst/>
          </a:prstGeom>
        </p:spPr>
        <p:txBody>
          <a:bodyPr lIns="0" tIns="0" rIns="0" bIns="0" anchor="ctr"/>
          <a:lstStyle>
            <a:lvl1pPr algn="l" defTabSz="1219170" rtl="0" eaLnBrk="1" latinLnBrk="0" hangingPunct="1">
              <a:lnSpc>
                <a:spcPct val="90000"/>
              </a:lnSpc>
              <a:spcBef>
                <a:spcPct val="0"/>
              </a:spcBef>
              <a:buNone/>
              <a:defRPr sz="4000" b="1" i="0" kern="1200">
                <a:solidFill>
                  <a:schemeClr val="tx1"/>
                </a:solidFill>
                <a:latin typeface="Helvetica" pitchFamily="2" charset="0"/>
                <a:ea typeface="+mj-ea"/>
                <a:cs typeface="Arial" panose="020B0604020202020204" pitchFamily="34" charset="0"/>
              </a:defRPr>
            </a:lvl1pPr>
          </a:lstStyle>
          <a:p>
            <a:r>
              <a:rPr lang="en-US"/>
              <a:t>Department Master Key</a:t>
            </a:r>
          </a:p>
        </p:txBody>
      </p:sp>
      <p:sp>
        <p:nvSpPr>
          <p:cNvPr id="5" name="Text Placeholder 2">
            <a:extLst>
              <a:ext uri="{FF2B5EF4-FFF2-40B4-BE49-F238E27FC236}">
                <a16:creationId xmlns:a16="http://schemas.microsoft.com/office/drawing/2014/main" id="{3B5D584F-3A9D-484E-9F61-9349AA3F8158}"/>
              </a:ext>
            </a:extLst>
          </p:cNvPr>
          <p:cNvSpPr txBox="1">
            <a:spLocks/>
          </p:cNvSpPr>
          <p:nvPr/>
        </p:nvSpPr>
        <p:spPr>
          <a:xfrm>
            <a:off x="939800" y="5401125"/>
            <a:ext cx="12522200" cy="1717964"/>
          </a:xfrm>
          <a:prstGeom prst="rect">
            <a:avLst/>
          </a:prstGeom>
        </p:spPr>
        <p:txBody>
          <a:bodyPr lIns="0" tIns="0" rIns="0" bIns="0" anchor="t"/>
          <a:lstStyle>
            <a:lvl1pPr marL="304792" indent="-304792" algn="l" defTabSz="1219170" rtl="0" eaLnBrk="1" latinLnBrk="0" hangingPunct="1">
              <a:lnSpc>
                <a:spcPct val="90000"/>
              </a:lnSpc>
              <a:spcBef>
                <a:spcPts val="1333"/>
              </a:spcBef>
              <a:buFont typeface="Arial" panose="020B0604020202020204" pitchFamily="34" charset="0"/>
              <a:buChar char="•"/>
              <a:defRPr sz="3600" b="0" i="0" kern="1200">
                <a:solidFill>
                  <a:schemeClr val="tx1">
                    <a:lumMod val="95000"/>
                    <a:lumOff val="5000"/>
                  </a:schemeClr>
                </a:solidFill>
                <a:latin typeface="Helvetica" pitchFamily="2" charset="0"/>
                <a:ea typeface="+mn-ea"/>
                <a:cs typeface="Arial" panose="020B0604020202020204" pitchFamily="34" charset="0"/>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r>
              <a:rPr lang="en-US" dirty="0"/>
              <a:t>If you need to borrow the master key for CPEH 2nd floor for any reason, please ask the front desk and they will help you check it out and back in when you’re done with it.</a:t>
            </a:r>
          </a:p>
        </p:txBody>
      </p:sp>
    </p:spTree>
    <p:extLst>
      <p:ext uri="{BB962C8B-B14F-4D97-AF65-F5344CB8AC3E}">
        <p14:creationId xmlns:p14="http://schemas.microsoft.com/office/powerpoint/2010/main" val="3207563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8DD95-EE1F-E319-8E76-2FF6D51CC6C5}"/>
              </a:ext>
            </a:extLst>
          </p:cNvPr>
          <p:cNvSpPr>
            <a:spLocks noGrp="1"/>
          </p:cNvSpPr>
          <p:nvPr>
            <p:ph type="title"/>
          </p:nvPr>
        </p:nvSpPr>
        <p:spPr/>
        <p:txBody>
          <a:bodyPr/>
          <a:lstStyle/>
          <a:p>
            <a:r>
              <a:rPr lang="en-US" dirty="0"/>
              <a:t>OWL Check-out</a:t>
            </a:r>
          </a:p>
        </p:txBody>
      </p:sp>
      <p:sp>
        <p:nvSpPr>
          <p:cNvPr id="3" name="Text Placeholder 2">
            <a:extLst>
              <a:ext uri="{FF2B5EF4-FFF2-40B4-BE49-F238E27FC236}">
                <a16:creationId xmlns:a16="http://schemas.microsoft.com/office/drawing/2014/main" id="{6D9811D3-9CF8-650B-224E-D40ADCFCBD58}"/>
              </a:ext>
            </a:extLst>
          </p:cNvPr>
          <p:cNvSpPr>
            <a:spLocks noGrp="1"/>
          </p:cNvSpPr>
          <p:nvPr>
            <p:ph type="body" idx="1"/>
          </p:nvPr>
        </p:nvSpPr>
        <p:spPr/>
        <p:txBody>
          <a:bodyPr/>
          <a:lstStyle/>
          <a:p>
            <a:r>
              <a:rPr lang="en-US" dirty="0"/>
              <a:t>If you need to check out one of our OWLs from CPEH 230, please ask Joelle and she will help you check it out and back in.</a:t>
            </a:r>
          </a:p>
          <a:p>
            <a:r>
              <a:rPr lang="en-US" dirty="0"/>
              <a:t>If Joelle is unavailable, please notify her via note or email regarding OWL checkout.</a:t>
            </a:r>
          </a:p>
          <a:p>
            <a:endParaRPr lang="en-US" dirty="0"/>
          </a:p>
        </p:txBody>
      </p:sp>
    </p:spTree>
    <p:extLst>
      <p:ext uri="{BB962C8B-B14F-4D97-AF65-F5344CB8AC3E}">
        <p14:creationId xmlns:p14="http://schemas.microsoft.com/office/powerpoint/2010/main" val="2610668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6CFE7-D847-A24F-3B48-EB3AEB23B8A1}"/>
              </a:ext>
            </a:extLst>
          </p:cNvPr>
          <p:cNvSpPr>
            <a:spLocks noGrp="1"/>
          </p:cNvSpPr>
          <p:nvPr>
            <p:ph type="title"/>
          </p:nvPr>
        </p:nvSpPr>
        <p:spPr/>
        <p:txBody>
          <a:bodyPr/>
          <a:lstStyle/>
          <a:p>
            <a:r>
              <a:rPr lang="en-US" dirty="0" err="1"/>
              <a:t>Vosaic</a:t>
            </a:r>
            <a:r>
              <a:rPr lang="en-US" dirty="0"/>
              <a:t> Webcam Sign Out</a:t>
            </a:r>
          </a:p>
        </p:txBody>
      </p:sp>
      <p:sp>
        <p:nvSpPr>
          <p:cNvPr id="3" name="Text Placeholder 2">
            <a:extLst>
              <a:ext uri="{FF2B5EF4-FFF2-40B4-BE49-F238E27FC236}">
                <a16:creationId xmlns:a16="http://schemas.microsoft.com/office/drawing/2014/main" id="{D48F8997-EF78-5305-29CE-3C17E988F9C0}"/>
              </a:ext>
            </a:extLst>
          </p:cNvPr>
          <p:cNvSpPr>
            <a:spLocks noGrp="1"/>
          </p:cNvSpPr>
          <p:nvPr>
            <p:ph type="body" idx="1"/>
          </p:nvPr>
        </p:nvSpPr>
        <p:spPr>
          <a:xfrm>
            <a:off x="939800" y="1876425"/>
            <a:ext cx="12522200" cy="5105399"/>
          </a:xfrm>
        </p:spPr>
        <p:txBody>
          <a:bodyPr/>
          <a:lstStyle/>
          <a:p>
            <a:r>
              <a:rPr lang="en-US" dirty="0"/>
              <a:t>If you need to check out one of our </a:t>
            </a:r>
            <a:r>
              <a:rPr lang="en-US" dirty="0" err="1"/>
              <a:t>Vosaic</a:t>
            </a:r>
            <a:r>
              <a:rPr lang="en-US" dirty="0"/>
              <a:t> webcams from CPEH 230, please ask Cathy and she will help you check it out and back in. (A record is kept in TLTE SharePoint.*)</a:t>
            </a:r>
          </a:p>
          <a:p>
            <a:pPr>
              <a:lnSpc>
                <a:spcPct val="100000"/>
              </a:lnSpc>
            </a:pPr>
            <a:r>
              <a:rPr lang="en-US" dirty="0"/>
              <a:t>If Cathy is unavailable, please notify her via note or email regarding a </a:t>
            </a:r>
            <a:r>
              <a:rPr lang="en-US" dirty="0" err="1"/>
              <a:t>Vosaic</a:t>
            </a:r>
            <a:r>
              <a:rPr lang="en-US" dirty="0"/>
              <a:t> webcam checkout.</a:t>
            </a:r>
          </a:p>
          <a:p>
            <a:pPr>
              <a:lnSpc>
                <a:spcPct val="100000"/>
              </a:lnSpc>
            </a:pPr>
            <a:endParaRPr lang="en-US" dirty="0"/>
          </a:p>
          <a:p>
            <a:pPr marL="0" indent="0">
              <a:buNone/>
            </a:pPr>
            <a:endParaRPr lang="en-US" sz="3200" dirty="0"/>
          </a:p>
          <a:p>
            <a:pPr marL="0" indent="0">
              <a:buNone/>
            </a:pPr>
            <a:endParaRPr lang="en-US" sz="3200" dirty="0"/>
          </a:p>
          <a:p>
            <a:pPr marL="0" indent="0">
              <a:buNone/>
            </a:pPr>
            <a:endParaRPr lang="en-US" sz="3200" dirty="0"/>
          </a:p>
          <a:p>
            <a:pPr marL="0" indent="0">
              <a:buNone/>
            </a:pPr>
            <a:r>
              <a:rPr lang="en-US" sz="3200" dirty="0"/>
              <a:t>*1080p Full HD Webcam N60 Checkout Sheet (10 CT, 2026)</a:t>
            </a:r>
          </a:p>
        </p:txBody>
      </p:sp>
    </p:spTree>
    <p:extLst>
      <p:ext uri="{BB962C8B-B14F-4D97-AF65-F5344CB8AC3E}">
        <p14:creationId xmlns:p14="http://schemas.microsoft.com/office/powerpoint/2010/main" val="8519282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C5537-57B1-1344-488E-0636AE4FCFC6}"/>
              </a:ext>
            </a:extLst>
          </p:cNvPr>
          <p:cNvSpPr>
            <a:spLocks noGrp="1"/>
          </p:cNvSpPr>
          <p:nvPr>
            <p:ph type="title"/>
          </p:nvPr>
        </p:nvSpPr>
        <p:spPr/>
        <p:txBody>
          <a:bodyPr/>
          <a:lstStyle/>
          <a:p>
            <a:r>
              <a:rPr lang="en-US"/>
              <a:t>Graduate Student Paperwork</a:t>
            </a:r>
          </a:p>
        </p:txBody>
      </p:sp>
      <p:sp>
        <p:nvSpPr>
          <p:cNvPr id="3" name="Text Placeholder 2">
            <a:extLst>
              <a:ext uri="{FF2B5EF4-FFF2-40B4-BE49-F238E27FC236}">
                <a16:creationId xmlns:a16="http://schemas.microsoft.com/office/drawing/2014/main" id="{3FA2F068-9A0E-5CAE-C8B1-072A84357EC3}"/>
              </a:ext>
            </a:extLst>
          </p:cNvPr>
          <p:cNvSpPr>
            <a:spLocks noGrp="1"/>
          </p:cNvSpPr>
          <p:nvPr>
            <p:ph type="body" idx="1"/>
          </p:nvPr>
        </p:nvSpPr>
        <p:spPr/>
        <p:txBody>
          <a:bodyPr/>
          <a:lstStyle/>
          <a:p>
            <a:r>
              <a:rPr lang="en-US" dirty="0"/>
              <a:t>Joelle will send you a list of all your active advisees at the beginning of each semester</a:t>
            </a:r>
          </a:p>
          <a:p>
            <a:pPr lvl="1"/>
            <a:r>
              <a:rPr lang="en-US" dirty="0"/>
              <a:t>Faculty have access to a folder of their advisees in SharePoint</a:t>
            </a:r>
          </a:p>
          <a:p>
            <a:r>
              <a:rPr lang="en-US" dirty="0"/>
              <a:t>Please note which students have not submitted any paperwork</a:t>
            </a:r>
          </a:p>
          <a:p>
            <a:r>
              <a:rPr lang="en-US" dirty="0"/>
              <a:t>Please be aware of deadlines set by graduate studies:</a:t>
            </a:r>
          </a:p>
          <a:p>
            <a:pPr marL="0" indent="0">
              <a:buNone/>
            </a:pPr>
            <a:r>
              <a:rPr lang="en-US" dirty="0">
                <a:hlinkClick r:id="rId3"/>
              </a:rPr>
              <a:t>https://graduate.unl.edu/academics/program-steps</a:t>
            </a:r>
            <a:r>
              <a:rPr lang="en-US" dirty="0"/>
              <a:t> </a:t>
            </a:r>
          </a:p>
        </p:txBody>
      </p:sp>
    </p:spTree>
    <p:extLst>
      <p:ext uri="{BB962C8B-B14F-4D97-AF65-F5344CB8AC3E}">
        <p14:creationId xmlns:p14="http://schemas.microsoft.com/office/powerpoint/2010/main" val="27590643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74EF9-EB85-816E-8F8C-C6DA680F40CD}"/>
              </a:ext>
            </a:extLst>
          </p:cNvPr>
          <p:cNvSpPr>
            <a:spLocks noGrp="1"/>
          </p:cNvSpPr>
          <p:nvPr>
            <p:ph type="title"/>
          </p:nvPr>
        </p:nvSpPr>
        <p:spPr/>
        <p:txBody>
          <a:bodyPr/>
          <a:lstStyle/>
          <a:p>
            <a:r>
              <a:rPr lang="en-US"/>
              <a:t>CVs and Syllabi</a:t>
            </a:r>
          </a:p>
        </p:txBody>
      </p:sp>
      <p:sp>
        <p:nvSpPr>
          <p:cNvPr id="3" name="Text Placeholder 2">
            <a:extLst>
              <a:ext uri="{FF2B5EF4-FFF2-40B4-BE49-F238E27FC236}">
                <a16:creationId xmlns:a16="http://schemas.microsoft.com/office/drawing/2014/main" id="{7848A12C-E2BF-6AA1-B415-A37354E80180}"/>
              </a:ext>
            </a:extLst>
          </p:cNvPr>
          <p:cNvSpPr>
            <a:spLocks noGrp="1"/>
          </p:cNvSpPr>
          <p:nvPr>
            <p:ph type="body" idx="1"/>
          </p:nvPr>
        </p:nvSpPr>
        <p:spPr/>
        <p:txBody>
          <a:bodyPr/>
          <a:lstStyle/>
          <a:p>
            <a:r>
              <a:rPr lang="en-US" dirty="0"/>
              <a:t>Please respond in a timely manner with Syllabi and CVs as requested by staff.</a:t>
            </a:r>
          </a:p>
          <a:p>
            <a:pPr lvl="1"/>
            <a:r>
              <a:rPr lang="en-US" dirty="0"/>
              <a:t>Look for Cynthia’s emails and respond to her</a:t>
            </a:r>
          </a:p>
          <a:p>
            <a:r>
              <a:rPr lang="en-US" dirty="0"/>
              <a:t>Syllabi are required for every course taught and should be sent in by the beginning of each semester.  If changes are made, a new one can be sent to Cynthia at that time.</a:t>
            </a:r>
          </a:p>
          <a:p>
            <a:endParaRPr lang="en-US" dirty="0"/>
          </a:p>
          <a:p>
            <a:pPr marL="0" indent="0">
              <a:buNone/>
            </a:pPr>
            <a:r>
              <a:rPr lang="en-US" dirty="0">
                <a:hlinkClick r:id="rId2"/>
              </a:rPr>
              <a:t>cynthia.borgheiinck@unl.edu</a:t>
            </a:r>
            <a:r>
              <a:rPr lang="en-US" dirty="0"/>
              <a:t> </a:t>
            </a:r>
          </a:p>
        </p:txBody>
      </p:sp>
    </p:spTree>
    <p:extLst>
      <p:ext uri="{BB962C8B-B14F-4D97-AF65-F5344CB8AC3E}">
        <p14:creationId xmlns:p14="http://schemas.microsoft.com/office/powerpoint/2010/main" val="20300324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6BF2A-F4B6-5E5F-93D5-370CB7D6C736}"/>
              </a:ext>
            </a:extLst>
          </p:cNvPr>
          <p:cNvSpPr>
            <a:spLocks noGrp="1"/>
          </p:cNvSpPr>
          <p:nvPr>
            <p:ph type="title"/>
          </p:nvPr>
        </p:nvSpPr>
        <p:spPr/>
        <p:txBody>
          <a:bodyPr/>
          <a:lstStyle/>
          <a:p>
            <a:r>
              <a:rPr lang="en-US" dirty="0"/>
              <a:t>Faculty/Staff Resources</a:t>
            </a:r>
          </a:p>
        </p:txBody>
      </p:sp>
      <p:sp>
        <p:nvSpPr>
          <p:cNvPr id="3" name="Text Placeholder 2">
            <a:extLst>
              <a:ext uri="{FF2B5EF4-FFF2-40B4-BE49-F238E27FC236}">
                <a16:creationId xmlns:a16="http://schemas.microsoft.com/office/drawing/2014/main" id="{544FAC27-3AB7-97CF-D3F5-05D5B3FF0740}"/>
              </a:ext>
            </a:extLst>
          </p:cNvPr>
          <p:cNvSpPr>
            <a:spLocks noGrp="1"/>
          </p:cNvSpPr>
          <p:nvPr>
            <p:ph type="body" idx="1"/>
          </p:nvPr>
        </p:nvSpPr>
        <p:spPr/>
        <p:txBody>
          <a:bodyPr/>
          <a:lstStyle/>
          <a:p>
            <a:r>
              <a:rPr lang="en-US" dirty="0"/>
              <a:t>New site: </a:t>
            </a:r>
            <a:r>
              <a:rPr lang="en-US" dirty="0">
                <a:hlinkClick r:id="rId2"/>
              </a:rPr>
              <a:t>https://go.unl.edu/cehs-facstaff</a:t>
            </a:r>
            <a:r>
              <a:rPr lang="en-US" dirty="0"/>
              <a:t> </a:t>
            </a:r>
          </a:p>
        </p:txBody>
      </p:sp>
    </p:spTree>
    <p:extLst>
      <p:ext uri="{BB962C8B-B14F-4D97-AF65-F5344CB8AC3E}">
        <p14:creationId xmlns:p14="http://schemas.microsoft.com/office/powerpoint/2010/main" val="7920609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27517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BA385-2A68-C941-9638-0775EA5C5699}"/>
              </a:ext>
            </a:extLst>
          </p:cNvPr>
          <p:cNvSpPr>
            <a:spLocks noGrp="1"/>
          </p:cNvSpPr>
          <p:nvPr>
            <p:ph type="title"/>
          </p:nvPr>
        </p:nvSpPr>
        <p:spPr/>
        <p:txBody>
          <a:bodyPr/>
          <a:lstStyle/>
          <a:p>
            <a:r>
              <a:rPr lang="en-US"/>
              <a:t>Additional TLTE Staff</a:t>
            </a:r>
          </a:p>
        </p:txBody>
      </p:sp>
      <p:sp>
        <p:nvSpPr>
          <p:cNvPr id="3" name="Text Placeholder 2">
            <a:extLst>
              <a:ext uri="{FF2B5EF4-FFF2-40B4-BE49-F238E27FC236}">
                <a16:creationId xmlns:a16="http://schemas.microsoft.com/office/drawing/2014/main" id="{6C2C3797-FC11-144B-8C96-181EDF9F42C9}"/>
              </a:ext>
            </a:extLst>
          </p:cNvPr>
          <p:cNvSpPr>
            <a:spLocks noGrp="1"/>
          </p:cNvSpPr>
          <p:nvPr>
            <p:ph type="body" idx="1"/>
          </p:nvPr>
        </p:nvSpPr>
        <p:spPr/>
        <p:txBody>
          <a:bodyPr/>
          <a:lstStyle/>
          <a:p>
            <a:pPr marL="304793" lvl="1" indent="0">
              <a:spcBef>
                <a:spcPts val="0"/>
              </a:spcBef>
              <a:buNone/>
            </a:pPr>
            <a:r>
              <a:rPr lang="en-US" b="1" spc="-10" dirty="0">
                <a:solidFill>
                  <a:srgbClr val="212121"/>
                </a:solidFill>
                <a:latin typeface="Helvetica" pitchFamily="2" charset="0"/>
              </a:rPr>
              <a:t>Erin Bauer </a:t>
            </a:r>
            <a:r>
              <a:rPr lang="en-US" spc="-10" dirty="0">
                <a:solidFill>
                  <a:srgbClr val="212121"/>
                </a:solidFill>
                <a:latin typeface="Helvetica" pitchFamily="2" charset="0"/>
                <a:hlinkClick r:id="rId2"/>
              </a:rPr>
              <a:t>ebauer2@unl.edu</a:t>
            </a:r>
            <a:r>
              <a:rPr lang="en-US" spc="-10" dirty="0">
                <a:solidFill>
                  <a:srgbClr val="212121"/>
                </a:solidFill>
                <a:latin typeface="Helvetica" pitchFamily="2" charset="0"/>
              </a:rPr>
              <a:t> </a:t>
            </a:r>
            <a:endParaRPr lang="en-US" b="1" spc="-10" dirty="0">
              <a:solidFill>
                <a:srgbClr val="212121"/>
              </a:solidFill>
              <a:latin typeface="Helvetica" pitchFamily="2" charset="0"/>
              <a:sym typeface="Wingdings" pitchFamily="2" charset="2"/>
            </a:endParaRPr>
          </a:p>
          <a:p>
            <a:pPr marL="304793" lvl="1" indent="0">
              <a:spcBef>
                <a:spcPts val="0"/>
              </a:spcBef>
              <a:buNone/>
            </a:pPr>
            <a:r>
              <a:rPr lang="en-US" sz="2400" i="1" spc="-10" dirty="0">
                <a:solidFill>
                  <a:srgbClr val="212121"/>
                </a:solidFill>
                <a:latin typeface="Helvetica" pitchFamily="2" charset="0"/>
                <a:sym typeface="Wingdings" pitchFamily="2" charset="2"/>
              </a:rPr>
              <a:t>Instructional Designer (CTT)</a:t>
            </a:r>
          </a:p>
          <a:p>
            <a:pPr marL="304793" lvl="1" indent="0">
              <a:spcBef>
                <a:spcPts val="0"/>
              </a:spcBef>
              <a:buNone/>
            </a:pPr>
            <a:r>
              <a:rPr lang="en-US" sz="2400" spc="-10" dirty="0">
                <a:solidFill>
                  <a:srgbClr val="212121"/>
                </a:solidFill>
                <a:latin typeface="Helvetica" pitchFamily="2" charset="0"/>
                <a:sym typeface="Wingdings" pitchFamily="2" charset="2"/>
              </a:rPr>
              <a:t>Teaching, Learning &amp; Teacher Ed</a:t>
            </a:r>
          </a:p>
          <a:p>
            <a:pPr marL="304793" lvl="1" indent="0">
              <a:spcBef>
                <a:spcPts val="0"/>
              </a:spcBef>
              <a:buNone/>
            </a:pPr>
            <a:r>
              <a:rPr lang="en-US" sz="2400" spc="-10" dirty="0">
                <a:solidFill>
                  <a:srgbClr val="212121"/>
                </a:solidFill>
                <a:latin typeface="Helvetica" pitchFamily="2" charset="0"/>
                <a:sym typeface="Wingdings" pitchFamily="2" charset="2"/>
              </a:rPr>
              <a:t>242 Carolyn Pope Edwards Hall</a:t>
            </a:r>
          </a:p>
          <a:p>
            <a:pPr marL="304793" lvl="1" indent="0">
              <a:spcBef>
                <a:spcPts val="0"/>
              </a:spcBef>
              <a:buNone/>
            </a:pPr>
            <a:r>
              <a:rPr lang="en-US" sz="2400" spc="-10" dirty="0">
                <a:solidFill>
                  <a:srgbClr val="212121"/>
                </a:solidFill>
                <a:latin typeface="Helvetica" pitchFamily="2" charset="0"/>
                <a:sym typeface="Wingdings" pitchFamily="2" charset="2"/>
              </a:rPr>
              <a:t>402-472-4681</a:t>
            </a:r>
            <a:endParaRPr lang="en-US" sz="2400" spc="-10" dirty="0">
              <a:solidFill>
                <a:srgbClr val="212121"/>
              </a:solidFill>
              <a:latin typeface="Helvetica" pitchFamily="2" charset="0"/>
            </a:endParaRPr>
          </a:p>
          <a:p>
            <a:pPr marL="304793" lvl="1" indent="0">
              <a:spcBef>
                <a:spcPts val="0"/>
              </a:spcBef>
              <a:buNone/>
            </a:pPr>
            <a:endParaRPr lang="en-US" sz="2800" spc="-10" dirty="0">
              <a:solidFill>
                <a:srgbClr val="212121"/>
              </a:solidFill>
              <a:latin typeface="Helvetica" pitchFamily="2" charset="0"/>
            </a:endParaRPr>
          </a:p>
          <a:p>
            <a:pPr marL="0" indent="0">
              <a:spcBef>
                <a:spcPts val="0"/>
              </a:spcBef>
              <a:buNone/>
            </a:pPr>
            <a:r>
              <a:rPr lang="en-US" sz="3200" b="1" spc="-10" dirty="0">
                <a:solidFill>
                  <a:srgbClr val="212121"/>
                </a:solidFill>
              </a:rPr>
              <a:t>   Courtney Johnson </a:t>
            </a:r>
            <a:r>
              <a:rPr lang="en-US" sz="3200" spc="-10" dirty="0">
                <a:solidFill>
                  <a:srgbClr val="212121"/>
                </a:solidFill>
                <a:hlinkClick r:id="rId3"/>
              </a:rPr>
              <a:t>cjohnson170@unl.edu</a:t>
            </a:r>
            <a:r>
              <a:rPr lang="en-US" sz="3200" spc="-10" dirty="0">
                <a:solidFill>
                  <a:srgbClr val="212121"/>
                </a:solidFill>
              </a:rPr>
              <a:t> </a:t>
            </a:r>
          </a:p>
          <a:p>
            <a:pPr marL="304793" lvl="1" indent="0">
              <a:spcBef>
                <a:spcPts val="0"/>
              </a:spcBef>
              <a:buNone/>
            </a:pPr>
            <a:r>
              <a:rPr lang="en-US" sz="2400" i="1" spc="-10" dirty="0">
                <a:solidFill>
                  <a:srgbClr val="212121"/>
                </a:solidFill>
                <a:latin typeface="Helvetica" pitchFamily="2" charset="0"/>
              </a:rPr>
              <a:t>Project Specialist</a:t>
            </a:r>
            <a:endParaRPr lang="en-US" sz="2400" dirty="0">
              <a:solidFill>
                <a:srgbClr val="212121"/>
              </a:solidFill>
              <a:latin typeface="Helvetica" pitchFamily="2" charset="0"/>
            </a:endParaRPr>
          </a:p>
          <a:p>
            <a:pPr marL="304793" lvl="1" indent="0">
              <a:spcBef>
                <a:spcPts val="0"/>
              </a:spcBef>
              <a:buNone/>
            </a:pPr>
            <a:r>
              <a:rPr lang="en-US" sz="2400" spc="-10" dirty="0">
                <a:solidFill>
                  <a:srgbClr val="212121"/>
                </a:solidFill>
                <a:latin typeface="Helvetica" pitchFamily="2" charset="0"/>
              </a:rPr>
              <a:t>CEHS</a:t>
            </a:r>
            <a:endParaRPr lang="en-US" sz="2400" dirty="0">
              <a:solidFill>
                <a:srgbClr val="212121"/>
              </a:solidFill>
              <a:latin typeface="Helvetica" pitchFamily="2" charset="0"/>
            </a:endParaRPr>
          </a:p>
          <a:p>
            <a:pPr marL="304793" lvl="1" indent="0">
              <a:spcBef>
                <a:spcPts val="0"/>
              </a:spcBef>
              <a:buNone/>
            </a:pPr>
            <a:r>
              <a:rPr lang="en-US" sz="2400" spc="-10" dirty="0">
                <a:solidFill>
                  <a:srgbClr val="212121"/>
                </a:solidFill>
                <a:latin typeface="Helvetica" pitchFamily="2" charset="0"/>
              </a:rPr>
              <a:t>245 Carolyn Pope Edwards Hall</a:t>
            </a:r>
            <a:endParaRPr lang="en-US" sz="2400" dirty="0">
              <a:solidFill>
                <a:srgbClr val="212121"/>
              </a:solidFill>
              <a:latin typeface="Helvetica" pitchFamily="2" charset="0"/>
            </a:endParaRPr>
          </a:p>
          <a:p>
            <a:pPr marL="304793" lvl="1" indent="0">
              <a:spcBef>
                <a:spcPts val="0"/>
              </a:spcBef>
              <a:buNone/>
            </a:pPr>
            <a:r>
              <a:rPr lang="en-US" sz="2400" spc="-10" dirty="0">
                <a:solidFill>
                  <a:srgbClr val="212121"/>
                </a:solidFill>
                <a:latin typeface="Helvetica" pitchFamily="2" charset="0"/>
              </a:rPr>
              <a:t>531-310-9340 </a:t>
            </a:r>
          </a:p>
          <a:p>
            <a:pPr marL="304793" lvl="1" indent="0">
              <a:spcBef>
                <a:spcPts val="0"/>
              </a:spcBef>
              <a:buNone/>
            </a:pPr>
            <a:endParaRPr lang="en-US" b="0" i="0" u="none" strike="noStrike" dirty="0">
              <a:solidFill>
                <a:srgbClr val="212121"/>
              </a:solidFill>
              <a:effectLst/>
              <a:latin typeface="Helvetica" pitchFamily="2" charset="0"/>
            </a:endParaRPr>
          </a:p>
        </p:txBody>
      </p:sp>
    </p:spTree>
    <p:extLst>
      <p:ext uri="{BB962C8B-B14F-4D97-AF65-F5344CB8AC3E}">
        <p14:creationId xmlns:p14="http://schemas.microsoft.com/office/powerpoint/2010/main" val="4171608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DCA99-C808-B548-BFE3-6C231CF346B9}"/>
              </a:ext>
            </a:extLst>
          </p:cNvPr>
          <p:cNvSpPr>
            <a:spLocks noGrp="1"/>
          </p:cNvSpPr>
          <p:nvPr>
            <p:ph type="title"/>
          </p:nvPr>
        </p:nvSpPr>
        <p:spPr/>
        <p:txBody>
          <a:bodyPr/>
          <a:lstStyle/>
          <a:p>
            <a:r>
              <a:rPr lang="en-US"/>
              <a:t>Introducing TLTE Staff: </a:t>
            </a:r>
            <a:r>
              <a:rPr lang="en-US">
                <a:hlinkClick r:id="rId2"/>
              </a:rPr>
              <a:t>tltestaff@unl.edu</a:t>
            </a:r>
            <a:r>
              <a:rPr lang="en-US"/>
              <a:t> </a:t>
            </a:r>
          </a:p>
        </p:txBody>
      </p:sp>
      <p:sp>
        <p:nvSpPr>
          <p:cNvPr id="3" name="Text Placeholder 2">
            <a:extLst>
              <a:ext uri="{FF2B5EF4-FFF2-40B4-BE49-F238E27FC236}">
                <a16:creationId xmlns:a16="http://schemas.microsoft.com/office/drawing/2014/main" id="{F917CCFE-A988-0D44-BCF3-60AD17D356FF}"/>
              </a:ext>
            </a:extLst>
          </p:cNvPr>
          <p:cNvSpPr>
            <a:spLocks noGrp="1"/>
          </p:cNvSpPr>
          <p:nvPr>
            <p:ph type="body" idx="1"/>
          </p:nvPr>
        </p:nvSpPr>
        <p:spPr/>
        <p:txBody>
          <a:bodyPr/>
          <a:lstStyle/>
          <a:p>
            <a:pPr marL="0" indent="0">
              <a:buNone/>
            </a:pPr>
            <a:r>
              <a:rPr lang="en-US" dirty="0">
                <a:latin typeface="Helvetica"/>
                <a:cs typeface="Arial"/>
              </a:rPr>
              <a:t>Student Workers</a:t>
            </a:r>
          </a:p>
          <a:p>
            <a:pPr marL="913765" lvl="1" indent="-304165"/>
            <a:r>
              <a:rPr lang="en-US" dirty="0"/>
              <a:t>Syndee Wenninghoff</a:t>
            </a:r>
          </a:p>
          <a:p>
            <a:pPr marL="913765" lvl="1" indent="-304165"/>
            <a:r>
              <a:rPr lang="en-US" dirty="0">
                <a:ea typeface="Calibri"/>
                <a:cs typeface="Calibri"/>
              </a:rPr>
              <a:t>Sydney Greenspan</a:t>
            </a:r>
          </a:p>
          <a:p>
            <a:pPr marL="913765" lvl="1" indent="-304165"/>
            <a:r>
              <a:rPr lang="en-US" dirty="0">
                <a:ea typeface="Calibri"/>
                <a:cs typeface="Calibri"/>
              </a:rPr>
              <a:t>Angel Veras Del Castillo</a:t>
            </a:r>
          </a:p>
          <a:p>
            <a:pPr marL="913765" lvl="1" indent="-304165"/>
            <a:r>
              <a:rPr lang="en-US" dirty="0">
                <a:ea typeface="Calibri"/>
                <a:cs typeface="Calibri"/>
              </a:rPr>
              <a:t>Ethan McNaughton</a:t>
            </a:r>
          </a:p>
        </p:txBody>
      </p:sp>
    </p:spTree>
    <p:extLst>
      <p:ext uri="{BB962C8B-B14F-4D97-AF65-F5344CB8AC3E}">
        <p14:creationId xmlns:p14="http://schemas.microsoft.com/office/powerpoint/2010/main" val="783739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0EEF8-6770-69D1-F31E-86C325885C1A}"/>
              </a:ext>
            </a:extLst>
          </p:cNvPr>
          <p:cNvSpPr>
            <a:spLocks noGrp="1"/>
          </p:cNvSpPr>
          <p:nvPr>
            <p:ph type="title"/>
          </p:nvPr>
        </p:nvSpPr>
        <p:spPr/>
        <p:txBody>
          <a:bodyPr/>
          <a:lstStyle/>
          <a:p>
            <a:r>
              <a:rPr lang="en-US" dirty="0"/>
              <a:t>Today’s Presentation:</a:t>
            </a:r>
          </a:p>
        </p:txBody>
      </p:sp>
      <p:sp>
        <p:nvSpPr>
          <p:cNvPr id="3" name="Text Placeholder 2">
            <a:extLst>
              <a:ext uri="{FF2B5EF4-FFF2-40B4-BE49-F238E27FC236}">
                <a16:creationId xmlns:a16="http://schemas.microsoft.com/office/drawing/2014/main" id="{DF85CE4D-D1C2-170B-CE16-9EA604B15FEC}"/>
              </a:ext>
            </a:extLst>
          </p:cNvPr>
          <p:cNvSpPr>
            <a:spLocks noGrp="1"/>
          </p:cNvSpPr>
          <p:nvPr>
            <p:ph type="body" idx="1"/>
          </p:nvPr>
        </p:nvSpPr>
        <p:spPr>
          <a:xfrm>
            <a:off x="939800" y="2133600"/>
            <a:ext cx="12522200" cy="5477022"/>
          </a:xfrm>
        </p:spPr>
        <p:txBody>
          <a:bodyPr/>
          <a:lstStyle/>
          <a:p>
            <a:r>
              <a:rPr lang="en-US" dirty="0"/>
              <a:t>Introduction: </a:t>
            </a:r>
          </a:p>
          <a:p>
            <a:pPr lvl="1"/>
            <a:r>
              <a:rPr lang="en-US" dirty="0">
                <a:hlinkClick r:id="rId3"/>
              </a:rPr>
              <a:t>Who Does What in TLTE?</a:t>
            </a:r>
            <a:endParaRPr lang="en-US" dirty="0"/>
          </a:p>
          <a:p>
            <a:pPr lvl="1"/>
            <a:r>
              <a:rPr lang="en-US" dirty="0"/>
              <a:t>P-Card vs Reimbursement</a:t>
            </a:r>
          </a:p>
          <a:p>
            <a:pPr lvl="1"/>
            <a:r>
              <a:rPr lang="en-US" dirty="0"/>
              <a:t>Firefly/Concur Support (In-House: Joelle; Business Office: </a:t>
            </a:r>
            <a:r>
              <a:rPr lang="en-US" b="1" dirty="0"/>
              <a:t>Skyler Reagle </a:t>
            </a:r>
            <a:r>
              <a:rPr lang="en-US" u="sng" dirty="0">
                <a:hlinkClick r:id="rId4"/>
              </a:rPr>
              <a:t>sreagle2@unl.edu</a:t>
            </a:r>
            <a:r>
              <a:rPr lang="en-US" dirty="0"/>
              <a:t>) </a:t>
            </a:r>
          </a:p>
          <a:p>
            <a:pPr lvl="1"/>
            <a:r>
              <a:rPr lang="en-US" dirty="0"/>
              <a:t>Email Documentation</a:t>
            </a:r>
          </a:p>
          <a:p>
            <a:r>
              <a:rPr lang="en-US" dirty="0"/>
              <a:t>Purchasing Requests</a:t>
            </a:r>
          </a:p>
          <a:p>
            <a:r>
              <a:rPr lang="en-US" dirty="0"/>
              <a:t>Event Scheduling/Preparation Requests</a:t>
            </a:r>
          </a:p>
          <a:p>
            <a:r>
              <a:rPr lang="en-US" dirty="0"/>
              <a:t>Other Requests (i.e. copies/scans, grad student paperwork, etc.)</a:t>
            </a:r>
          </a:p>
          <a:p>
            <a:pPr lvl="1"/>
            <a:endParaRPr lang="en-US" dirty="0"/>
          </a:p>
          <a:p>
            <a:pPr lvl="1"/>
            <a:endParaRPr lang="en-US" dirty="0"/>
          </a:p>
          <a:p>
            <a:endParaRPr lang="en-US" dirty="0"/>
          </a:p>
        </p:txBody>
      </p:sp>
    </p:spTree>
    <p:extLst>
      <p:ext uri="{BB962C8B-B14F-4D97-AF65-F5344CB8AC3E}">
        <p14:creationId xmlns:p14="http://schemas.microsoft.com/office/powerpoint/2010/main" val="1150867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79844-E324-D457-16BB-B2E9A98AA1F9}"/>
              </a:ext>
            </a:extLst>
          </p:cNvPr>
          <p:cNvSpPr>
            <a:spLocks noGrp="1"/>
          </p:cNvSpPr>
          <p:nvPr>
            <p:ph type="ctrTitle"/>
          </p:nvPr>
        </p:nvSpPr>
        <p:spPr>
          <a:xfrm>
            <a:off x="927770" y="4344994"/>
            <a:ext cx="14389100" cy="923330"/>
          </a:xfrm>
        </p:spPr>
        <p:txBody>
          <a:bodyPr/>
          <a:lstStyle/>
          <a:p>
            <a:r>
              <a:rPr lang="en-US" sz="6000"/>
              <a:t>Purchasing Requests</a:t>
            </a:r>
          </a:p>
        </p:txBody>
      </p:sp>
    </p:spTree>
    <p:extLst>
      <p:ext uri="{BB962C8B-B14F-4D97-AF65-F5344CB8AC3E}">
        <p14:creationId xmlns:p14="http://schemas.microsoft.com/office/powerpoint/2010/main" val="85032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FDAF5-9EC9-9C48-9795-85CFB1DE89EF}"/>
              </a:ext>
            </a:extLst>
          </p:cNvPr>
          <p:cNvSpPr>
            <a:spLocks noGrp="1"/>
          </p:cNvSpPr>
          <p:nvPr>
            <p:ph type="title"/>
          </p:nvPr>
        </p:nvSpPr>
        <p:spPr/>
        <p:txBody>
          <a:bodyPr/>
          <a:lstStyle/>
          <a:p>
            <a:r>
              <a:rPr lang="en-US"/>
              <a:t>Faculty Purchasing Request Form</a:t>
            </a:r>
          </a:p>
        </p:txBody>
      </p:sp>
      <p:sp>
        <p:nvSpPr>
          <p:cNvPr id="3" name="Text Placeholder 2">
            <a:extLst>
              <a:ext uri="{FF2B5EF4-FFF2-40B4-BE49-F238E27FC236}">
                <a16:creationId xmlns:a16="http://schemas.microsoft.com/office/drawing/2014/main" id="{1F2DDEF6-C5CC-A44A-BF37-A1123902CB1D}"/>
              </a:ext>
            </a:extLst>
          </p:cNvPr>
          <p:cNvSpPr>
            <a:spLocks noGrp="1"/>
          </p:cNvSpPr>
          <p:nvPr>
            <p:ph type="body" idx="1"/>
          </p:nvPr>
        </p:nvSpPr>
        <p:spPr/>
        <p:txBody>
          <a:bodyPr/>
          <a:lstStyle/>
          <a:p>
            <a:pPr lvl="1"/>
            <a:r>
              <a:rPr lang="en-US" dirty="0"/>
              <a:t>TLTE website navigation under “Faculty &amp; Staff”--&gt; “Faculty Purchase Request” </a:t>
            </a:r>
            <a:r>
              <a:rPr lang="en-US" sz="2800" dirty="0">
                <a:hlinkClick r:id="rId2"/>
              </a:rPr>
              <a:t>https://cehs.unl.edu/sites/unl.edu.cehs/files/media/file/TLTE%20Faculty%20Purchase%20Request%20Form%2010.17.24.pdf</a:t>
            </a:r>
            <a:endParaRPr lang="en-US" sz="2800" dirty="0"/>
          </a:p>
          <a:p>
            <a:pPr lvl="1"/>
            <a:r>
              <a:rPr lang="en-US" dirty="0"/>
              <a:t>Please include form with all requests for staff to purchase items</a:t>
            </a:r>
          </a:p>
          <a:p>
            <a:pPr lvl="2"/>
            <a:r>
              <a:rPr lang="en-US" dirty="0"/>
              <a:t>Helps organize our thoughts</a:t>
            </a:r>
          </a:p>
          <a:p>
            <a:pPr lvl="2"/>
            <a:r>
              <a:rPr lang="en-US" dirty="0"/>
              <a:t>Gathers important info for us that we need when we fill out our paperwork</a:t>
            </a:r>
          </a:p>
          <a:p>
            <a:pPr lvl="2"/>
            <a:r>
              <a:rPr lang="en-US" dirty="0"/>
              <a:t>We save for our records</a:t>
            </a:r>
          </a:p>
          <a:p>
            <a:pPr lvl="1"/>
            <a:r>
              <a:rPr lang="en-US" dirty="0"/>
              <a:t>Email via attachment the purchasing form to the appropriate staff member (based on who does what)</a:t>
            </a:r>
          </a:p>
          <a:p>
            <a:pPr marL="0" indent="0">
              <a:buNone/>
            </a:pPr>
            <a:endParaRPr lang="en-US" dirty="0"/>
          </a:p>
          <a:p>
            <a:pPr marL="1219170" lvl="2" indent="0">
              <a:buNone/>
            </a:pPr>
            <a:endParaRPr lang="en-US" dirty="0"/>
          </a:p>
        </p:txBody>
      </p:sp>
    </p:spTree>
    <p:extLst>
      <p:ext uri="{BB962C8B-B14F-4D97-AF65-F5344CB8AC3E}">
        <p14:creationId xmlns:p14="http://schemas.microsoft.com/office/powerpoint/2010/main" val="1019065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6051B-2D5B-6D4D-A013-AE790E49EC17}"/>
              </a:ext>
            </a:extLst>
          </p:cNvPr>
          <p:cNvSpPr>
            <a:spLocks noGrp="1"/>
          </p:cNvSpPr>
          <p:nvPr>
            <p:ph type="title"/>
          </p:nvPr>
        </p:nvSpPr>
        <p:spPr/>
        <p:txBody>
          <a:bodyPr/>
          <a:lstStyle/>
          <a:p>
            <a:r>
              <a:rPr lang="en-US"/>
              <a:t>Conference Registrations</a:t>
            </a:r>
          </a:p>
        </p:txBody>
      </p:sp>
      <p:sp>
        <p:nvSpPr>
          <p:cNvPr id="3" name="Text Placeholder 2">
            <a:extLst>
              <a:ext uri="{FF2B5EF4-FFF2-40B4-BE49-F238E27FC236}">
                <a16:creationId xmlns:a16="http://schemas.microsoft.com/office/drawing/2014/main" id="{CAE28466-D4B1-A045-94FA-32ED89EC7447}"/>
              </a:ext>
            </a:extLst>
          </p:cNvPr>
          <p:cNvSpPr>
            <a:spLocks noGrp="1"/>
          </p:cNvSpPr>
          <p:nvPr>
            <p:ph type="body" idx="1"/>
          </p:nvPr>
        </p:nvSpPr>
        <p:spPr/>
        <p:txBody>
          <a:bodyPr/>
          <a:lstStyle/>
          <a:p>
            <a:pPr marL="304165" indent="-304165"/>
            <a:r>
              <a:rPr lang="en-US"/>
              <a:t>Needed:</a:t>
            </a:r>
          </a:p>
          <a:p>
            <a:pPr marL="913765" lvl="1" indent="-304165"/>
            <a:r>
              <a:rPr lang="en-US"/>
              <a:t>Conference agenda</a:t>
            </a:r>
            <a:endParaRPr lang="en-US">
              <a:ea typeface="Calibri" panose="020F0502020204030204"/>
              <a:cs typeface="Calibri" panose="020F0502020204030204"/>
            </a:endParaRPr>
          </a:p>
          <a:p>
            <a:pPr marL="913765" lvl="1" indent="-304165"/>
            <a:r>
              <a:rPr lang="en-US"/>
              <a:t>Firefly trip number</a:t>
            </a:r>
            <a:endParaRPr lang="en-US">
              <a:ea typeface="Calibri"/>
              <a:cs typeface="Calibri"/>
            </a:endParaRPr>
          </a:p>
          <a:p>
            <a:pPr marL="913765" lvl="1" indent="-304165"/>
            <a:r>
              <a:rPr lang="en-US"/>
              <a:t>Cost object</a:t>
            </a:r>
            <a:endParaRPr lang="en-US">
              <a:ea typeface="Calibri" panose="020F0502020204030204"/>
              <a:cs typeface="Calibri" panose="020F0502020204030204"/>
            </a:endParaRPr>
          </a:p>
          <a:p>
            <a:pPr marL="913765" lvl="1" indent="-304165"/>
            <a:r>
              <a:rPr lang="en-US"/>
              <a:t>Days/times to meet to process this in person</a:t>
            </a:r>
            <a:endParaRPr lang="en-US">
              <a:ea typeface="Calibri" panose="020F0502020204030204"/>
              <a:cs typeface="Calibri" panose="020F0502020204030204"/>
            </a:endParaRPr>
          </a:p>
          <a:p>
            <a:pPr marL="304165" indent="-304165"/>
            <a:r>
              <a:rPr lang="en-US"/>
              <a:t>Required Follow-up:</a:t>
            </a:r>
          </a:p>
          <a:p>
            <a:pPr marL="913765" lvl="1" indent="-304165"/>
            <a:r>
              <a:rPr lang="en-US"/>
              <a:t>Forward to staff any and all correspondence from conference/organization with proof of purchase, invoice, etc.</a:t>
            </a:r>
            <a:endParaRPr lang="en-US">
              <a:ea typeface="Calibri"/>
              <a:cs typeface="Calibri"/>
            </a:endParaRPr>
          </a:p>
          <a:p>
            <a:pPr marL="304165" indent="-304165"/>
            <a:endParaRPr lang="en-US"/>
          </a:p>
        </p:txBody>
      </p:sp>
    </p:spTree>
    <p:extLst>
      <p:ext uri="{BB962C8B-B14F-4D97-AF65-F5344CB8AC3E}">
        <p14:creationId xmlns:p14="http://schemas.microsoft.com/office/powerpoint/2010/main" val="1331625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C699A-17A8-201E-BBDB-1333C4B3375B}"/>
              </a:ext>
            </a:extLst>
          </p:cNvPr>
          <p:cNvSpPr>
            <a:spLocks noGrp="1"/>
          </p:cNvSpPr>
          <p:nvPr>
            <p:ph type="title"/>
          </p:nvPr>
        </p:nvSpPr>
        <p:spPr/>
        <p:txBody>
          <a:bodyPr/>
          <a:lstStyle/>
          <a:p>
            <a:r>
              <a:rPr lang="en-US" dirty="0"/>
              <a:t>Travel Authorization Requests	</a:t>
            </a:r>
          </a:p>
        </p:txBody>
      </p:sp>
      <p:sp>
        <p:nvSpPr>
          <p:cNvPr id="3" name="Text Placeholder 2">
            <a:extLst>
              <a:ext uri="{FF2B5EF4-FFF2-40B4-BE49-F238E27FC236}">
                <a16:creationId xmlns:a16="http://schemas.microsoft.com/office/drawing/2014/main" id="{D7AD6B27-5221-068E-BF1E-5B45129D28E4}"/>
              </a:ext>
            </a:extLst>
          </p:cNvPr>
          <p:cNvSpPr>
            <a:spLocks noGrp="1"/>
          </p:cNvSpPr>
          <p:nvPr>
            <p:ph type="body" idx="1"/>
          </p:nvPr>
        </p:nvSpPr>
        <p:spPr>
          <a:xfrm>
            <a:off x="939799" y="2133600"/>
            <a:ext cx="12987215" cy="5105399"/>
          </a:xfrm>
        </p:spPr>
        <p:txBody>
          <a:bodyPr/>
          <a:lstStyle/>
          <a:p>
            <a:r>
              <a:rPr lang="en-US" dirty="0"/>
              <a:t>CEHS Policy:</a:t>
            </a:r>
          </a:p>
          <a:p>
            <a:pPr lvl="1"/>
            <a:r>
              <a:rPr lang="en-US" sz="3600" dirty="0"/>
              <a:t>all Travel Authorization Requests are submitted at least 30 days before travel</a:t>
            </a:r>
          </a:p>
          <a:p>
            <a:r>
              <a:rPr lang="en-US" dirty="0"/>
              <a:t>CEHS Travel Funds Check</a:t>
            </a:r>
          </a:p>
          <a:p>
            <a:pPr lvl="1"/>
            <a:r>
              <a:rPr lang="en-US" sz="3600" dirty="0">
                <a:hlinkClick r:id="rId2"/>
              </a:rPr>
              <a:t>https://cehsvl02.unl.edu/cehs/travel/main.php</a:t>
            </a:r>
            <a:r>
              <a:rPr lang="en-US" sz="3600" dirty="0"/>
              <a:t> </a:t>
            </a:r>
          </a:p>
        </p:txBody>
      </p:sp>
    </p:spTree>
    <p:extLst>
      <p:ext uri="{BB962C8B-B14F-4D97-AF65-F5344CB8AC3E}">
        <p14:creationId xmlns:p14="http://schemas.microsoft.com/office/powerpoint/2010/main" val="84815198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79035909DBEE84988A486AE53DB5B63" ma:contentTypeVersion="17" ma:contentTypeDescription="Create a new document." ma:contentTypeScope="" ma:versionID="1b182f34d481563e5ee4afd822f941ad">
  <xsd:schema xmlns:xsd="http://www.w3.org/2001/XMLSchema" xmlns:xs="http://www.w3.org/2001/XMLSchema" xmlns:p="http://schemas.microsoft.com/office/2006/metadata/properties" xmlns:ns2="5abd7ca6-6521-41b3-b1ff-3abf402b477e" xmlns:ns3="8b63f69f-ce29-4440-ba86-257d38a36956" targetNamespace="http://schemas.microsoft.com/office/2006/metadata/properties" ma:root="true" ma:fieldsID="479544e7b4ac091bf8f80a279326d817" ns2:_="" ns3:_="">
    <xsd:import namespace="5abd7ca6-6521-41b3-b1ff-3abf402b477e"/>
    <xsd:import namespace="8b63f69f-ce29-4440-ba86-257d38a3695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bd7ca6-6521-41b3-b1ff-3abf402b47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37fa96fb-b0ee-4967-af60-c778f60915c5"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b63f69f-ce29-4440-ba86-257d38a3695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6be1b27b-d3d7-4c03-8010-4a9bab9ae260}" ma:internalName="TaxCatchAll" ma:showField="CatchAllData" ma:web="8b63f69f-ce29-4440-ba86-257d38a369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abd7ca6-6521-41b3-b1ff-3abf402b477e">
      <Terms xmlns="http://schemas.microsoft.com/office/infopath/2007/PartnerControls"/>
    </lcf76f155ced4ddcb4097134ff3c332f>
    <TaxCatchAll xmlns="8b63f69f-ce29-4440-ba86-257d38a36956" xsi:nil="true"/>
  </documentManagement>
</p:properties>
</file>

<file path=customXml/itemProps1.xml><?xml version="1.0" encoding="utf-8"?>
<ds:datastoreItem xmlns:ds="http://schemas.openxmlformats.org/officeDocument/2006/customXml" ds:itemID="{AC2DE88B-FF1F-4890-9229-B45D06959D63}">
  <ds:schemaRefs>
    <ds:schemaRef ds:uri="http://schemas.microsoft.com/sharepoint/v3/contenttype/forms"/>
  </ds:schemaRefs>
</ds:datastoreItem>
</file>

<file path=customXml/itemProps2.xml><?xml version="1.0" encoding="utf-8"?>
<ds:datastoreItem xmlns:ds="http://schemas.openxmlformats.org/officeDocument/2006/customXml" ds:itemID="{70DEF1EC-9789-4399-A102-0B0E430334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bd7ca6-6521-41b3-b1ff-3abf402b477e"/>
    <ds:schemaRef ds:uri="8b63f69f-ce29-4440-ba86-257d38a369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738D5DF-5CA3-4E9D-AB63-A2A1844611FE}">
  <ds:schemaRefs>
    <ds:schemaRef ds:uri="c80e9c8d-4bf3-4d19-b068-c2917964ef6e"/>
    <ds:schemaRef ds:uri="fbc95452-cf77-46bf-8b07-355bea788eb7"/>
    <ds:schemaRef ds:uri="http://schemas.microsoft.com/office/2006/metadata/properties"/>
    <ds:schemaRef ds:uri="http://schemas.microsoft.com/office/infopath/2007/PartnerControls"/>
    <ds:schemaRef ds:uri="5abd7ca6-6521-41b3-b1ff-3abf402b477e"/>
    <ds:schemaRef ds:uri="8b63f69f-ce29-4440-ba86-257d38a36956"/>
  </ds:schemaRefs>
</ds:datastoreItem>
</file>

<file path=docProps/app.xml><?xml version="1.0" encoding="utf-8"?>
<Properties xmlns="http://schemas.openxmlformats.org/officeDocument/2006/extended-properties" xmlns:vt="http://schemas.openxmlformats.org/officeDocument/2006/docPropsVTypes">
  <Template>Office Theme</Template>
  <TotalTime>130</TotalTime>
  <Words>1378</Words>
  <Application>Microsoft Macintosh PowerPoint</Application>
  <PresentationFormat>Custom</PresentationFormat>
  <Paragraphs>167</Paragraphs>
  <Slides>28</Slides>
  <Notes>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28</vt:i4>
      </vt:variant>
    </vt:vector>
  </HeadingPairs>
  <TitlesOfParts>
    <vt:vector size="35" baseType="lpstr">
      <vt:lpstr>Arial</vt:lpstr>
      <vt:lpstr>Avenir Next</vt:lpstr>
      <vt:lpstr>Calibri</vt:lpstr>
      <vt:lpstr>Calibri Light</vt:lpstr>
      <vt:lpstr>Helvetica</vt:lpstr>
      <vt:lpstr>Office Theme</vt:lpstr>
      <vt:lpstr>Office Theme</vt:lpstr>
      <vt:lpstr>Faculty Requests: Essential Protocols</vt:lpstr>
      <vt:lpstr>Introducing TLTE Staff: tltestaff@unl.edu </vt:lpstr>
      <vt:lpstr>Additional TLTE Staff</vt:lpstr>
      <vt:lpstr>Introducing TLTE Staff: tltestaff@unl.edu </vt:lpstr>
      <vt:lpstr>Today’s Presentation:</vt:lpstr>
      <vt:lpstr>Purchasing Requests</vt:lpstr>
      <vt:lpstr>Faculty Purchasing Request Form</vt:lpstr>
      <vt:lpstr>Conference Registrations</vt:lpstr>
      <vt:lpstr>Travel Authorization Requests </vt:lpstr>
      <vt:lpstr>Educational Supplies</vt:lpstr>
      <vt:lpstr>Library Contacts</vt:lpstr>
      <vt:lpstr>Recurring Payments</vt:lpstr>
      <vt:lpstr>Event Scheduling/Preparation Requests</vt:lpstr>
      <vt:lpstr>If Requesting a Purchase for an Event…</vt:lpstr>
      <vt:lpstr>Food Ordering</vt:lpstr>
      <vt:lpstr>Space Reservations</vt:lpstr>
      <vt:lpstr>CPEH Space Reservations</vt:lpstr>
      <vt:lpstr>CPEH Space Reservations</vt:lpstr>
      <vt:lpstr>Space Reservations</vt:lpstr>
      <vt:lpstr>Other Requests</vt:lpstr>
      <vt:lpstr>Social Media Posts</vt:lpstr>
      <vt:lpstr>Copies/Scans Requests</vt:lpstr>
      <vt:lpstr>OWL Check-out</vt:lpstr>
      <vt:lpstr>Vosaic Webcam Sign Out</vt:lpstr>
      <vt:lpstr>Graduate Student Paperwork</vt:lpstr>
      <vt:lpstr>CVs and Syllabi</vt:lpstr>
      <vt:lpstr>Faculty/Staff 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 Thompson</dc:creator>
  <cp:lastModifiedBy>Ben Heinisch</cp:lastModifiedBy>
  <cp:revision>19</cp:revision>
  <dcterms:created xsi:type="dcterms:W3CDTF">2020-03-06T15:43:55Z</dcterms:created>
  <dcterms:modified xsi:type="dcterms:W3CDTF">2026-08-18T19:07:15Z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0x010100079035909DBEE84988A486AE53DB5B63</vt:lpwstr>
  </property>
  <property fmtid="{D5CDD505-2E9C-101B-9397-08002B2CF9AE}" pid="3" name="MediaServiceImageTags">
    <vt:lpwstr/>
  </property>
  <property fmtid="{D5CDD505-2E9C-101B-9397-08002B2CF9AE}" pid="4" name="_ExtendedDescription">
    <vt:lpwstr/>
  </property>
</Properties>
</file>